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db3169e550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98703184e4993"/>
  </p:sldMasterIdLst>
  <p:sldIdLst>
    <p:sldId xmlns:r="http://schemas.openxmlformats.org/officeDocument/2006/relationships" id="256" r:id="R5bc385fa111b4341"/>
    <p:sldId xmlns:r="http://schemas.openxmlformats.org/officeDocument/2006/relationships" id="257" r:id="Raaeba90a69a8422b"/>
    <p:sldId xmlns:r="http://schemas.openxmlformats.org/officeDocument/2006/relationships" id="258" r:id="Ra1ee3cfedd2648c8"/>
    <p:sldId xmlns:r="http://schemas.openxmlformats.org/officeDocument/2006/relationships" id="259" r:id="Rdbc411b12dcd47b7"/>
    <p:sldId xmlns:r="http://schemas.openxmlformats.org/officeDocument/2006/relationships" id="260" r:id="R5d87f12f994c41f1"/>
    <p:sldId xmlns:r="http://schemas.openxmlformats.org/officeDocument/2006/relationships" id="261" r:id="R6f6ace8666d447e1"/>
    <p:sldId xmlns:r="http://schemas.openxmlformats.org/officeDocument/2006/relationships" id="262" r:id="R2048e1e43db8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98703184e4993" /><Relationship Type="http://schemas.openxmlformats.org/officeDocument/2006/relationships/slide" Target="/ppt/slides/slide1.xml" Id="R5bc385fa111b4341" /><Relationship Type="http://schemas.openxmlformats.org/officeDocument/2006/relationships/slide" Target="/ppt/slides/slide2.xml" Id="Raaeba90a69a8422b" /><Relationship Type="http://schemas.openxmlformats.org/officeDocument/2006/relationships/slide" Target="/ppt/slides/slide3.xml" Id="Ra1ee3cfedd2648c8" /><Relationship Type="http://schemas.openxmlformats.org/officeDocument/2006/relationships/slide" Target="/ppt/slides/slide4.xml" Id="Rdbc411b12dcd47b7" /><Relationship Type="http://schemas.openxmlformats.org/officeDocument/2006/relationships/slide" Target="/ppt/slides/slide5.xml" Id="R5d87f12f994c41f1" /><Relationship Type="http://schemas.openxmlformats.org/officeDocument/2006/relationships/slide" Target="/ppt/slides/slide6.xml" Id="R6f6ace8666d447e1" /><Relationship Type="http://schemas.openxmlformats.org/officeDocument/2006/relationships/slide" Target="/ppt/slides/slide7.xml" Id="R2048e1e43db8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123709000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5183784994f8b" /><Relationship Type="http://schemas.openxmlformats.org/officeDocument/2006/relationships/theme" Target="/ppt/slideMasters/theme/theme1.xml" Id="Rb196d392d72d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518378499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873e11ce24e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4ad2af2e244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b05f63dad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cd5adf8a6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05c7caa3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dec3122e447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d06d76c33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BRANDS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BRANDS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1 114 910 000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−60 519 000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655 080 000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1 002 493 000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BIDCO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activebrands.com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995 767 813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BRANDS AS</a:t>
            </a:r>
          </a:p>
        </p:txBody>
      </p:sp>
    </p:spTree>
  </p:cSld>
  <p:clrMapOvr>
    <a:masterClrMapping xmlns:a="http://schemas.openxmlformats.org/drawingml/2006/main"/>
  </p:clrMapOvr>
</p:sld>
</file>