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420cb5babf4c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423d4526c64b75"/>
  </p:sldMasterIdLst>
  <p:sldIdLst>
    <p:sldId xmlns:r="http://schemas.openxmlformats.org/officeDocument/2006/relationships" id="256" r:id="Rd59c9c36d9544e40"/>
    <p:sldId xmlns:r="http://schemas.openxmlformats.org/officeDocument/2006/relationships" id="257" r:id="Rf8516ad57f3d4aa9"/>
    <p:sldId xmlns:r="http://schemas.openxmlformats.org/officeDocument/2006/relationships" id="258" r:id="R2b5da7ec88134ed3"/>
    <p:sldId xmlns:r="http://schemas.openxmlformats.org/officeDocument/2006/relationships" id="259" r:id="R34828fff795d4753"/>
    <p:sldId xmlns:r="http://schemas.openxmlformats.org/officeDocument/2006/relationships" id="260" r:id="Raa6c6fc151d14961"/>
    <p:sldId xmlns:r="http://schemas.openxmlformats.org/officeDocument/2006/relationships" id="261" r:id="Re54202597e234fc4"/>
    <p:sldId xmlns:r="http://schemas.openxmlformats.org/officeDocument/2006/relationships" id="262" r:id="R6ce13cffef354a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23d4526c64b75" /><Relationship Type="http://schemas.openxmlformats.org/officeDocument/2006/relationships/slide" Target="/ppt/slides/slide1.xml" Id="Rd59c9c36d9544e40" /><Relationship Type="http://schemas.openxmlformats.org/officeDocument/2006/relationships/slide" Target="/ppt/slides/slide2.xml" Id="Rf8516ad57f3d4aa9" /><Relationship Type="http://schemas.openxmlformats.org/officeDocument/2006/relationships/slide" Target="/ppt/slides/slide3.xml" Id="R2b5da7ec88134ed3" /><Relationship Type="http://schemas.openxmlformats.org/officeDocument/2006/relationships/slide" Target="/ppt/slides/slide4.xml" Id="R34828fff795d4753" /><Relationship Type="http://schemas.openxmlformats.org/officeDocument/2006/relationships/slide" Target="/ppt/slides/slide5.xml" Id="Raa6c6fc151d14961" /><Relationship Type="http://schemas.openxmlformats.org/officeDocument/2006/relationships/slide" Target="/ppt/slides/slide6.xml" Id="Re54202597e234fc4" /><Relationship Type="http://schemas.openxmlformats.org/officeDocument/2006/relationships/slide" Target="/ppt/slides/slide7.xml" Id="R6ce13cffef354a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09b85c3d0845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e26c291ef4d52" /><Relationship Type="http://schemas.openxmlformats.org/officeDocument/2006/relationships/theme" Target="/ppt/slideMasters/theme/theme1.xml" Id="R2a47b6d96e1649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ae26c291ef4d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758bf36db4e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a3c667a7846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d73fc597d4e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f434c1c3e4c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9017db0e041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5a61d35ec40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c5a7b87d24e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UNI-FORM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11 125 526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582 342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5 973 382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8 205 688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 –  32,3 %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KAI ARNE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BERIT IREN  –  18,7 %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FRANK JOHANSEN  –  18,7 %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8208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post@uni-form.as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