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5d14dbb89242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0b794de2ad4e0e"/>
  </p:sldMasterIdLst>
  <p:sldIdLst>
    <p:sldId xmlns:r="http://schemas.openxmlformats.org/officeDocument/2006/relationships" id="256" r:id="R4ba6bda5d83442b9"/>
    <p:sldId xmlns:r="http://schemas.openxmlformats.org/officeDocument/2006/relationships" id="257" r:id="R95594b121e8a4e67"/>
    <p:sldId xmlns:r="http://schemas.openxmlformats.org/officeDocument/2006/relationships" id="258" r:id="R6aa141a98c3a4abc"/>
    <p:sldId xmlns:r="http://schemas.openxmlformats.org/officeDocument/2006/relationships" id="259" r:id="R99e566699d184743"/>
    <p:sldId xmlns:r="http://schemas.openxmlformats.org/officeDocument/2006/relationships" id="260" r:id="R367355905b4e4709"/>
    <p:sldId xmlns:r="http://schemas.openxmlformats.org/officeDocument/2006/relationships" id="261" r:id="Re7905bb26c8b40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0b794de2ad4e0e" /><Relationship Type="http://schemas.openxmlformats.org/officeDocument/2006/relationships/slide" Target="/ppt/slides/slide1.xml" Id="R4ba6bda5d83442b9" /><Relationship Type="http://schemas.openxmlformats.org/officeDocument/2006/relationships/slide" Target="/ppt/slides/slide2.xml" Id="R95594b121e8a4e67" /><Relationship Type="http://schemas.openxmlformats.org/officeDocument/2006/relationships/slide" Target="/ppt/slides/slide3.xml" Id="R6aa141a98c3a4abc" /><Relationship Type="http://schemas.openxmlformats.org/officeDocument/2006/relationships/slide" Target="/ppt/slides/slide4.xml" Id="R99e566699d184743" /><Relationship Type="http://schemas.openxmlformats.org/officeDocument/2006/relationships/slide" Target="/ppt/slides/slide5.xml" Id="R367355905b4e4709" /><Relationship Type="http://schemas.openxmlformats.org/officeDocument/2006/relationships/slide" Target="/ppt/slides/slide6.xml" Id="Re7905bb26c8b40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007fccc3a049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b539b32f249e4" /><Relationship Type="http://schemas.openxmlformats.org/officeDocument/2006/relationships/theme" Target="/ppt/slideMasters/theme/theme1.xml" Id="R4e8afabfa96c49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eb539b32f249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ccc48535c4b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84084710e4a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6744adf3a49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6780f250e44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04767bba846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f78150d8543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VENI ENERGY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VENI ENERGY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VENI ENERGY GROUP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VENI ENERGY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VENI ENERGY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VENI ENERGY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51 901 000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1 116 640 000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VENI ENERGY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995 688 913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VENI ENERGY GROUP AS</a:t>
            </a:r>
          </a:p>
        </p:txBody>
      </p:sp>
    </p:spTree>
  </p:cSld>
  <p:clrMapOvr>
    <a:masterClrMapping xmlns:a="http://schemas.openxmlformats.org/drawingml/2006/main"/>
  </p:clrMapOvr>
</p:sld>
</file>