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a2400ed2f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1266737d01413f"/>
  </p:sldMasterIdLst>
  <p:sldIdLst>
    <p:sldId xmlns:r="http://schemas.openxmlformats.org/officeDocument/2006/relationships" id="256" r:id="R4104681747234f65"/>
    <p:sldId xmlns:r="http://schemas.openxmlformats.org/officeDocument/2006/relationships" id="257" r:id="R2513a42fbc984a93"/>
    <p:sldId xmlns:r="http://schemas.openxmlformats.org/officeDocument/2006/relationships" id="258" r:id="R83f5329209574ad6"/>
    <p:sldId xmlns:r="http://schemas.openxmlformats.org/officeDocument/2006/relationships" id="259" r:id="R5db2bc361d0243c5"/>
    <p:sldId xmlns:r="http://schemas.openxmlformats.org/officeDocument/2006/relationships" id="260" r:id="R855936f16e9c4586"/>
    <p:sldId xmlns:r="http://schemas.openxmlformats.org/officeDocument/2006/relationships" id="261" r:id="R1474cc4ef19d40c9"/>
    <p:sldId xmlns:r="http://schemas.openxmlformats.org/officeDocument/2006/relationships" id="262" r:id="Rdb78de5770ea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266737d01413f" /><Relationship Type="http://schemas.openxmlformats.org/officeDocument/2006/relationships/slide" Target="/ppt/slides/slide1.xml" Id="R4104681747234f65" /><Relationship Type="http://schemas.openxmlformats.org/officeDocument/2006/relationships/slide" Target="/ppt/slides/slide2.xml" Id="R2513a42fbc984a93" /><Relationship Type="http://schemas.openxmlformats.org/officeDocument/2006/relationships/slide" Target="/ppt/slides/slide3.xml" Id="R83f5329209574ad6" /><Relationship Type="http://schemas.openxmlformats.org/officeDocument/2006/relationships/slide" Target="/ppt/slides/slide4.xml" Id="R5db2bc361d0243c5" /><Relationship Type="http://schemas.openxmlformats.org/officeDocument/2006/relationships/slide" Target="/ppt/slides/slide5.xml" Id="R855936f16e9c4586" /><Relationship Type="http://schemas.openxmlformats.org/officeDocument/2006/relationships/slide" Target="/ppt/slides/slide6.xml" Id="R1474cc4ef19d40c9" /><Relationship Type="http://schemas.openxmlformats.org/officeDocument/2006/relationships/slide" Target="/ppt/slides/slide7.xml" Id="Rdb78de5770ea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d8ebff0ec42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7a60092742b5" /><Relationship Type="http://schemas.openxmlformats.org/officeDocument/2006/relationships/theme" Target="/ppt/slideMasters/theme/theme1.xml" Id="Ra8b41c879c0f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97a600927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6736176e0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ba765bfc4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7776a40e4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19e79a48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c19bca56c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9e378e8a441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18bb5c1f7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