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b1ad889b5b4e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69409bb3b645f5"/>
  </p:sldMasterIdLst>
  <p:sldIdLst>
    <p:sldId xmlns:r="http://schemas.openxmlformats.org/officeDocument/2006/relationships" id="256" r:id="Re668d85d019f4b69"/>
    <p:sldId xmlns:r="http://schemas.openxmlformats.org/officeDocument/2006/relationships" id="257" r:id="R64773111b4c14941"/>
    <p:sldId xmlns:r="http://schemas.openxmlformats.org/officeDocument/2006/relationships" id="258" r:id="R558a1af7f6d74b35"/>
    <p:sldId xmlns:r="http://schemas.openxmlformats.org/officeDocument/2006/relationships" id="259" r:id="Rc27e8b1e9da4494e"/>
    <p:sldId xmlns:r="http://schemas.openxmlformats.org/officeDocument/2006/relationships" id="260" r:id="R2cc8f1ce53c74e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69409bb3b645f5" /><Relationship Type="http://schemas.openxmlformats.org/officeDocument/2006/relationships/slide" Target="/ppt/slides/slide1.xml" Id="Re668d85d019f4b69" /><Relationship Type="http://schemas.openxmlformats.org/officeDocument/2006/relationships/slide" Target="/ppt/slides/slide2.xml" Id="R64773111b4c14941" /><Relationship Type="http://schemas.openxmlformats.org/officeDocument/2006/relationships/slide" Target="/ppt/slides/slide3.xml" Id="R558a1af7f6d74b35" /><Relationship Type="http://schemas.openxmlformats.org/officeDocument/2006/relationships/slide" Target="/ppt/slides/slide4.xml" Id="Rc27e8b1e9da4494e" /><Relationship Type="http://schemas.openxmlformats.org/officeDocument/2006/relationships/slide" Target="/ppt/slides/slide5.xml" Id="R2cc8f1ce53c74e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ce739f8ab243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e37c9849f4009" /><Relationship Type="http://schemas.openxmlformats.org/officeDocument/2006/relationships/theme" Target="/ppt/slideMasters/theme/theme1.xml" Id="Rbcd727480ccb4d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3e37c9849f40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0875c67e549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8db44b3184a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13856ef094f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1532565824c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5f2fd786445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KSV OSLO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KSV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KSV OSLO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KSV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KSV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KSV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995 687 313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KSV OSLO AS</a:t>
            </a:r>
          </a:p>
        </p:txBody>
      </p:sp>
    </p:spTree>
  </p:cSld>
  <p:clrMapOvr>
    <a:masterClrMapping xmlns:a="http://schemas.openxmlformats.org/drawingml/2006/main"/>
  </p:clrMapOvr>
</p:sld>
</file>