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ea119852d5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58624c8b14cc7"/>
  </p:sldMasterIdLst>
  <p:sldIdLst>
    <p:sldId xmlns:r="http://schemas.openxmlformats.org/officeDocument/2006/relationships" id="256" r:id="R77395b2915b1435c"/>
    <p:sldId xmlns:r="http://schemas.openxmlformats.org/officeDocument/2006/relationships" id="257" r:id="R940e228855f144c3"/>
    <p:sldId xmlns:r="http://schemas.openxmlformats.org/officeDocument/2006/relationships" id="258" r:id="R805d104f1b104a36"/>
    <p:sldId xmlns:r="http://schemas.openxmlformats.org/officeDocument/2006/relationships" id="259" r:id="R372ef27d01064745"/>
    <p:sldId xmlns:r="http://schemas.openxmlformats.org/officeDocument/2006/relationships" id="260" r:id="Rbca13222fe824ee8"/>
    <p:sldId xmlns:r="http://schemas.openxmlformats.org/officeDocument/2006/relationships" id="261" r:id="R60430e9f3c3645a3"/>
    <p:sldId xmlns:r="http://schemas.openxmlformats.org/officeDocument/2006/relationships" id="262" r:id="Ra5f9cd22519e49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58624c8b14cc7" /><Relationship Type="http://schemas.openxmlformats.org/officeDocument/2006/relationships/slide" Target="/ppt/slides/slide1.xml" Id="R77395b2915b1435c" /><Relationship Type="http://schemas.openxmlformats.org/officeDocument/2006/relationships/slide" Target="/ppt/slides/slide2.xml" Id="R940e228855f144c3" /><Relationship Type="http://schemas.openxmlformats.org/officeDocument/2006/relationships/slide" Target="/ppt/slides/slide3.xml" Id="R805d104f1b104a36" /><Relationship Type="http://schemas.openxmlformats.org/officeDocument/2006/relationships/slide" Target="/ppt/slides/slide4.xml" Id="R372ef27d01064745" /><Relationship Type="http://schemas.openxmlformats.org/officeDocument/2006/relationships/slide" Target="/ppt/slides/slide5.xml" Id="Rbca13222fe824ee8" /><Relationship Type="http://schemas.openxmlformats.org/officeDocument/2006/relationships/slide" Target="/ppt/slides/slide6.xml" Id="R60430e9f3c3645a3" /><Relationship Type="http://schemas.openxmlformats.org/officeDocument/2006/relationships/slide" Target="/ppt/slides/slide7.xml" Id="Ra5f9cd22519e49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8408c805fd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2359270084985" /><Relationship Type="http://schemas.openxmlformats.org/officeDocument/2006/relationships/theme" Target="/ppt/slideMasters/theme/theme1.xml" Id="R19bb5e744bb742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523592700849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3e3577102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c5c71bacd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e6bcf506a4c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b244b0c1346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c271ea55f40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7266fd861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1b021396d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BD HUSSERVICE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HUSSERVICE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BD HUSSERVICE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HUSSERVICE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HUSSERVICE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HUSSERVICE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364 275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HUSSERVICE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DZIEDZIC BLAZEJ JAN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FEITH KALINA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HUSSERVICE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Veumveien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byggetjenester@gmail.com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995 676 567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BD HUSSERVICE AS</a:t>
            </a:r>
          </a:p>
        </p:txBody>
      </p:sp>
    </p:spTree>
  </p:cSld>
  <p:clrMapOvr>
    <a:masterClrMapping xmlns:a="http://schemas.openxmlformats.org/drawingml/2006/main"/>
  </p:clrMapOvr>
</p:sld>
</file>