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cd436f73d446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fd0a11f3a2499e"/>
  </p:sldMasterIdLst>
  <p:sldIdLst>
    <p:sldId xmlns:r="http://schemas.openxmlformats.org/officeDocument/2006/relationships" id="256" r:id="R1d0e426cde854e1e"/>
    <p:sldId xmlns:r="http://schemas.openxmlformats.org/officeDocument/2006/relationships" id="257" r:id="Rc19ba7d2a0c24e43"/>
    <p:sldId xmlns:r="http://schemas.openxmlformats.org/officeDocument/2006/relationships" id="258" r:id="R5dff746feba2487c"/>
    <p:sldId xmlns:r="http://schemas.openxmlformats.org/officeDocument/2006/relationships" id="259" r:id="Rc6774422f68e4e1f"/>
    <p:sldId xmlns:r="http://schemas.openxmlformats.org/officeDocument/2006/relationships" id="260" r:id="R418a1f195de741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fd0a11f3a2499e" /><Relationship Type="http://schemas.openxmlformats.org/officeDocument/2006/relationships/slide" Target="/ppt/slides/slide1.xml" Id="R1d0e426cde854e1e" /><Relationship Type="http://schemas.openxmlformats.org/officeDocument/2006/relationships/slide" Target="/ppt/slides/slide2.xml" Id="Rc19ba7d2a0c24e43" /><Relationship Type="http://schemas.openxmlformats.org/officeDocument/2006/relationships/slide" Target="/ppt/slides/slide3.xml" Id="R5dff746feba2487c" /><Relationship Type="http://schemas.openxmlformats.org/officeDocument/2006/relationships/slide" Target="/ppt/slides/slide4.xml" Id="Rc6774422f68e4e1f" /><Relationship Type="http://schemas.openxmlformats.org/officeDocument/2006/relationships/slide" Target="/ppt/slides/slide5.xml" Id="R418a1f195de741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6a9b36f18a46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36977030d41ed" /><Relationship Type="http://schemas.openxmlformats.org/officeDocument/2006/relationships/theme" Target="/ppt/slideMasters/theme/theme1.xml" Id="R02cd4ff19cb643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636977030d41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727f9ed044c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494c0afc645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b2f70739c4c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37e20ffc148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9bb4c65a44c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STORETVEITVEGEN 26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STORETVEITVEGEN 26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STORETVEITVEGEN 26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STORETVEITVEGEN 26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STORETVEITVEGEN 26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STORETVEITVEGEN 26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995 665 662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STORETVEITVEGEN 26 AS</a:t>
            </a:r>
          </a:p>
        </p:txBody>
      </p:sp>
    </p:spTree>
  </p:cSld>
  <p:clrMapOvr>
    <a:masterClrMapping xmlns:a="http://schemas.openxmlformats.org/drawingml/2006/main"/>
  </p:clrMapOvr>
</p:sld>
</file>