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4edec4b2148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5316b5f2c945fb"/>
  </p:sldMasterIdLst>
  <p:sldIdLst>
    <p:sldId xmlns:r="http://schemas.openxmlformats.org/officeDocument/2006/relationships" id="256" r:id="Red49dde912c94d9a"/>
    <p:sldId xmlns:r="http://schemas.openxmlformats.org/officeDocument/2006/relationships" id="257" r:id="R8affcb826dc74fc8"/>
    <p:sldId xmlns:r="http://schemas.openxmlformats.org/officeDocument/2006/relationships" id="258" r:id="R7a338dcea17f4d92"/>
    <p:sldId xmlns:r="http://schemas.openxmlformats.org/officeDocument/2006/relationships" id="259" r:id="Rea5e116becd6479e"/>
    <p:sldId xmlns:r="http://schemas.openxmlformats.org/officeDocument/2006/relationships" id="260" r:id="R88cdbe22eb0c43c2"/>
    <p:sldId xmlns:r="http://schemas.openxmlformats.org/officeDocument/2006/relationships" id="261" r:id="Ra2fe9b863bd74752"/>
    <p:sldId xmlns:r="http://schemas.openxmlformats.org/officeDocument/2006/relationships" id="262" r:id="Rc411d6132a2042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316b5f2c945fb" /><Relationship Type="http://schemas.openxmlformats.org/officeDocument/2006/relationships/slide" Target="/ppt/slides/slide1.xml" Id="Red49dde912c94d9a" /><Relationship Type="http://schemas.openxmlformats.org/officeDocument/2006/relationships/slide" Target="/ppt/slides/slide2.xml" Id="R8affcb826dc74fc8" /><Relationship Type="http://schemas.openxmlformats.org/officeDocument/2006/relationships/slide" Target="/ppt/slides/slide3.xml" Id="R7a338dcea17f4d92" /><Relationship Type="http://schemas.openxmlformats.org/officeDocument/2006/relationships/slide" Target="/ppt/slides/slide4.xml" Id="Rea5e116becd6479e" /><Relationship Type="http://schemas.openxmlformats.org/officeDocument/2006/relationships/slide" Target="/ppt/slides/slide5.xml" Id="R88cdbe22eb0c43c2" /><Relationship Type="http://schemas.openxmlformats.org/officeDocument/2006/relationships/slide" Target="/ppt/slides/slide6.xml" Id="Ra2fe9b863bd74752" /><Relationship Type="http://schemas.openxmlformats.org/officeDocument/2006/relationships/slide" Target="/ppt/slides/slide7.xml" Id="Rc411d6132a2042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2ff074d4640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050624a9540c1" /><Relationship Type="http://schemas.openxmlformats.org/officeDocument/2006/relationships/theme" Target="/ppt/slideMasters/theme/theme1.xml" Id="Rff18c2660100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2050624a95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4eacced6947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285d7981847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92dcaaedd45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ecf60a136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2f73be1a54e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bee6adce443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229e49cb42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