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a35eb7d194c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c6d0bec534ce5"/>
  </p:sldMasterIdLst>
  <p:sldIdLst>
    <p:sldId xmlns:r="http://schemas.openxmlformats.org/officeDocument/2006/relationships" id="256" r:id="R43bba47ba3a34d77"/>
    <p:sldId xmlns:r="http://schemas.openxmlformats.org/officeDocument/2006/relationships" id="257" r:id="Rbbba83b9aa86440f"/>
    <p:sldId xmlns:r="http://schemas.openxmlformats.org/officeDocument/2006/relationships" id="258" r:id="Re6adbe30315e45c6"/>
    <p:sldId xmlns:r="http://schemas.openxmlformats.org/officeDocument/2006/relationships" id="259" r:id="R5fbdcc11a9ea49d3"/>
    <p:sldId xmlns:r="http://schemas.openxmlformats.org/officeDocument/2006/relationships" id="260" r:id="R053a7f695a764832"/>
    <p:sldId xmlns:r="http://schemas.openxmlformats.org/officeDocument/2006/relationships" id="261" r:id="Re2e254c05d58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c6d0bec534ce5" /><Relationship Type="http://schemas.openxmlformats.org/officeDocument/2006/relationships/slide" Target="/ppt/slides/slide1.xml" Id="R43bba47ba3a34d77" /><Relationship Type="http://schemas.openxmlformats.org/officeDocument/2006/relationships/slide" Target="/ppt/slides/slide2.xml" Id="Rbbba83b9aa86440f" /><Relationship Type="http://schemas.openxmlformats.org/officeDocument/2006/relationships/slide" Target="/ppt/slides/slide3.xml" Id="Re6adbe30315e45c6" /><Relationship Type="http://schemas.openxmlformats.org/officeDocument/2006/relationships/slide" Target="/ppt/slides/slide4.xml" Id="R5fbdcc11a9ea49d3" /><Relationship Type="http://schemas.openxmlformats.org/officeDocument/2006/relationships/slide" Target="/ppt/slides/slide5.xml" Id="R053a7f695a764832" /><Relationship Type="http://schemas.openxmlformats.org/officeDocument/2006/relationships/slide" Target="/ppt/slides/slide6.xml" Id="Re2e254c05d58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9fb13b5c0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0ea315e9948d6" /><Relationship Type="http://schemas.openxmlformats.org/officeDocument/2006/relationships/theme" Target="/ppt/slideMasters/theme/theme1.xml" Id="R6d72e5b6dfa0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30ea315e99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f8a237ce945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0bf2acfc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f6d31d403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9a9c95afa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86bc8173f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53722d7b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LIMITLESS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LIMITLESS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995 489 163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LIMITLESS AS</a:t>
            </a:r>
          </a:p>
        </p:txBody>
      </p:sp>
    </p:spTree>
  </p:cSld>
  <p:clrMapOvr>
    <a:masterClrMapping xmlns:a="http://schemas.openxmlformats.org/drawingml/2006/main"/>
  </p:clrMapOvr>
</p:sld>
</file>