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2bd08df1d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0ad79ed0024507"/>
  </p:sldMasterIdLst>
  <p:sldIdLst>
    <p:sldId xmlns:r="http://schemas.openxmlformats.org/officeDocument/2006/relationships" id="256" r:id="R52eaf996393e4a97"/>
    <p:sldId xmlns:r="http://schemas.openxmlformats.org/officeDocument/2006/relationships" id="257" r:id="R696f09fbf4f840fa"/>
    <p:sldId xmlns:r="http://schemas.openxmlformats.org/officeDocument/2006/relationships" id="258" r:id="Rac7565e488b94a65"/>
    <p:sldId xmlns:r="http://schemas.openxmlformats.org/officeDocument/2006/relationships" id="259" r:id="Re1d40325a1b74d74"/>
    <p:sldId xmlns:r="http://schemas.openxmlformats.org/officeDocument/2006/relationships" id="260" r:id="Rf3943f31219f48a7"/>
    <p:sldId xmlns:r="http://schemas.openxmlformats.org/officeDocument/2006/relationships" id="261" r:id="R3e533ee893d64c90"/>
    <p:sldId xmlns:r="http://schemas.openxmlformats.org/officeDocument/2006/relationships" id="262" r:id="R820ce86bbd674a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ad79ed0024507" /><Relationship Type="http://schemas.openxmlformats.org/officeDocument/2006/relationships/slide" Target="/ppt/slides/slide1.xml" Id="R52eaf996393e4a97" /><Relationship Type="http://schemas.openxmlformats.org/officeDocument/2006/relationships/slide" Target="/ppt/slides/slide2.xml" Id="R696f09fbf4f840fa" /><Relationship Type="http://schemas.openxmlformats.org/officeDocument/2006/relationships/slide" Target="/ppt/slides/slide3.xml" Id="Rac7565e488b94a65" /><Relationship Type="http://schemas.openxmlformats.org/officeDocument/2006/relationships/slide" Target="/ppt/slides/slide4.xml" Id="Re1d40325a1b74d74" /><Relationship Type="http://schemas.openxmlformats.org/officeDocument/2006/relationships/slide" Target="/ppt/slides/slide5.xml" Id="Rf3943f31219f48a7" /><Relationship Type="http://schemas.openxmlformats.org/officeDocument/2006/relationships/slide" Target="/ppt/slides/slide6.xml" Id="R3e533ee893d64c90" /><Relationship Type="http://schemas.openxmlformats.org/officeDocument/2006/relationships/slide" Target="/ppt/slides/slide7.xml" Id="R820ce86bbd674a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9a23dfc96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f7accc2564804" /><Relationship Type="http://schemas.openxmlformats.org/officeDocument/2006/relationships/theme" Target="/ppt/slideMasters/theme/theme1.xml" Id="R174a9e21e5e140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df7accc25648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8307e684b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8edfe4ce148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d441e017f44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c81c69547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1142f4e9c43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ad746093b4e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6657904ad4e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 BYGGEVARER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 BYGGEVARER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35 663 842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1 633 490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13 454 873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SKEIE HOLDING AS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JARLE TORDAL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LITU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BELLEN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LINN VIK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Steinsdalsvegen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90 40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