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3e963418c341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24f02d2e9146d6"/>
  </p:sldMasterIdLst>
  <p:sldIdLst>
    <p:sldId xmlns:r="http://schemas.openxmlformats.org/officeDocument/2006/relationships" id="256" r:id="R6cd91683cc8547a1"/>
    <p:sldId xmlns:r="http://schemas.openxmlformats.org/officeDocument/2006/relationships" id="257" r:id="R09c75994d2274c30"/>
    <p:sldId xmlns:r="http://schemas.openxmlformats.org/officeDocument/2006/relationships" id="258" r:id="R16ce1344cee843fc"/>
    <p:sldId xmlns:r="http://schemas.openxmlformats.org/officeDocument/2006/relationships" id="259" r:id="Rffad40b487a54a79"/>
    <p:sldId xmlns:r="http://schemas.openxmlformats.org/officeDocument/2006/relationships" id="260" r:id="R6b649bff110147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24f02d2e9146d6" /><Relationship Type="http://schemas.openxmlformats.org/officeDocument/2006/relationships/slide" Target="/ppt/slides/slide1.xml" Id="R6cd91683cc8547a1" /><Relationship Type="http://schemas.openxmlformats.org/officeDocument/2006/relationships/slide" Target="/ppt/slides/slide2.xml" Id="R09c75994d2274c30" /><Relationship Type="http://schemas.openxmlformats.org/officeDocument/2006/relationships/slide" Target="/ppt/slides/slide3.xml" Id="R16ce1344cee843fc" /><Relationship Type="http://schemas.openxmlformats.org/officeDocument/2006/relationships/slide" Target="/ppt/slides/slide4.xml" Id="Rffad40b487a54a79" /><Relationship Type="http://schemas.openxmlformats.org/officeDocument/2006/relationships/slide" Target="/ppt/slides/slide5.xml" Id="R6b649bff110147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50d79344a747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e51e142e0402b" /><Relationship Type="http://schemas.openxmlformats.org/officeDocument/2006/relationships/theme" Target="/ppt/slideMasters/theme/theme1.xml" Id="Rcc7f85326a1e4f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9e51e142e040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8af1c7b9e43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5ecb38f574c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34979a42a4c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c106763464a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28da5baec44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AUDIOWELT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AUDIOWELT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