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1ed4f5f41d44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1f9ad0a3bd4704"/>
  </p:sldMasterIdLst>
  <p:sldIdLst>
    <p:sldId xmlns:r="http://schemas.openxmlformats.org/officeDocument/2006/relationships" id="256" r:id="R9ac8861a81e14549"/>
    <p:sldId xmlns:r="http://schemas.openxmlformats.org/officeDocument/2006/relationships" id="257" r:id="R6136dde993274d50"/>
    <p:sldId xmlns:r="http://schemas.openxmlformats.org/officeDocument/2006/relationships" id="258" r:id="R2561a31836724ab2"/>
    <p:sldId xmlns:r="http://schemas.openxmlformats.org/officeDocument/2006/relationships" id="259" r:id="R64707b711d1c405b"/>
    <p:sldId xmlns:r="http://schemas.openxmlformats.org/officeDocument/2006/relationships" id="260" r:id="Rd8f9c9b18a6e47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1f9ad0a3bd4704" /><Relationship Type="http://schemas.openxmlformats.org/officeDocument/2006/relationships/slide" Target="/ppt/slides/slide1.xml" Id="R9ac8861a81e14549" /><Relationship Type="http://schemas.openxmlformats.org/officeDocument/2006/relationships/slide" Target="/ppt/slides/slide2.xml" Id="R6136dde993274d50" /><Relationship Type="http://schemas.openxmlformats.org/officeDocument/2006/relationships/slide" Target="/ppt/slides/slide3.xml" Id="R2561a31836724ab2" /><Relationship Type="http://schemas.openxmlformats.org/officeDocument/2006/relationships/slide" Target="/ppt/slides/slide4.xml" Id="R64707b711d1c405b" /><Relationship Type="http://schemas.openxmlformats.org/officeDocument/2006/relationships/slide" Target="/ppt/slides/slide5.xml" Id="Rd8f9c9b18a6e47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f76fc1f7f649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35cd116914c34" /><Relationship Type="http://schemas.openxmlformats.org/officeDocument/2006/relationships/theme" Target="/ppt/slideMasters/theme/theme1.xml" Id="Rc5f4af89e2fb46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c35cd116914c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e52bd3f1c43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74058b84346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089e08f664b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ec33ccefd45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c4386d7f048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PILEGRIM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PILEGRIM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PILEGRIM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PILEGRIM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PILEGRIM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PILEGRIM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995 452 332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PILEGRIM AS</a:t>
            </a:r>
          </a:p>
        </p:txBody>
      </p:sp>
    </p:spTree>
  </p:cSld>
  <p:clrMapOvr>
    <a:masterClrMapping xmlns:a="http://schemas.openxmlformats.org/drawingml/2006/main"/>
  </p:clrMapOvr>
</p:sld>
</file>