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8273795cf4a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b9406c49434381"/>
  </p:sldMasterIdLst>
  <p:sldIdLst>
    <p:sldId xmlns:r="http://schemas.openxmlformats.org/officeDocument/2006/relationships" id="256" r:id="R0f74e760ef184bc3"/>
    <p:sldId xmlns:r="http://schemas.openxmlformats.org/officeDocument/2006/relationships" id="257" r:id="Rcf6d74537700404f"/>
    <p:sldId xmlns:r="http://schemas.openxmlformats.org/officeDocument/2006/relationships" id="258" r:id="Ree9932f676ae4ed1"/>
    <p:sldId xmlns:r="http://schemas.openxmlformats.org/officeDocument/2006/relationships" id="259" r:id="Rae935d3121024edf"/>
    <p:sldId xmlns:r="http://schemas.openxmlformats.org/officeDocument/2006/relationships" id="260" r:id="Re815a4d05dfe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9406c49434381" /><Relationship Type="http://schemas.openxmlformats.org/officeDocument/2006/relationships/slide" Target="/ppt/slides/slide1.xml" Id="R0f74e760ef184bc3" /><Relationship Type="http://schemas.openxmlformats.org/officeDocument/2006/relationships/slide" Target="/ppt/slides/slide2.xml" Id="Rcf6d74537700404f" /><Relationship Type="http://schemas.openxmlformats.org/officeDocument/2006/relationships/slide" Target="/ppt/slides/slide3.xml" Id="Ree9932f676ae4ed1" /><Relationship Type="http://schemas.openxmlformats.org/officeDocument/2006/relationships/slide" Target="/ppt/slides/slide4.xml" Id="Rae935d3121024edf" /><Relationship Type="http://schemas.openxmlformats.org/officeDocument/2006/relationships/slide" Target="/ppt/slides/slide5.xml" Id="Re815a4d05dfe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0741f35174f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02a24b697495a" /><Relationship Type="http://schemas.openxmlformats.org/officeDocument/2006/relationships/theme" Target="/ppt/slideMasters/theme/theme1.xml" Id="R5d14eb41e961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02a24b697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79662be1446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e067d3ed5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642f42858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84d00ec7c40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1b9c3dcc2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TF SOMMERHANDEL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SOMMERHANDEL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TF SOMMERHANDEL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SOMMERHANDEL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SOMMERHANDEL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SOMMERHANDEL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995 452 138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TF SOMMERHANDEL AS</a:t>
            </a:r>
          </a:p>
        </p:txBody>
      </p:sp>
    </p:spTree>
  </p:cSld>
  <p:clrMapOvr>
    <a:masterClrMapping xmlns:a="http://schemas.openxmlformats.org/drawingml/2006/main"/>
  </p:clrMapOvr>
</p:sld>
</file>