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0b44d6dfef4b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42156cc63f40d1"/>
  </p:sldMasterIdLst>
  <p:sldIdLst>
    <p:sldId xmlns:r="http://schemas.openxmlformats.org/officeDocument/2006/relationships" id="256" r:id="Rcd8f8e69c1da47b1"/>
    <p:sldId xmlns:r="http://schemas.openxmlformats.org/officeDocument/2006/relationships" id="257" r:id="R638d5b6360644931"/>
    <p:sldId xmlns:r="http://schemas.openxmlformats.org/officeDocument/2006/relationships" id="258" r:id="Ra7a74457ccaa40c2"/>
    <p:sldId xmlns:r="http://schemas.openxmlformats.org/officeDocument/2006/relationships" id="259" r:id="R6f07125c1fed47b4"/>
    <p:sldId xmlns:r="http://schemas.openxmlformats.org/officeDocument/2006/relationships" id="260" r:id="R2deafbf6b2594d73"/>
    <p:sldId xmlns:r="http://schemas.openxmlformats.org/officeDocument/2006/relationships" id="261" r:id="R8a619d2e2b4947d2"/>
    <p:sldId xmlns:r="http://schemas.openxmlformats.org/officeDocument/2006/relationships" id="262" r:id="R0537250a9bc0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42156cc63f40d1" /><Relationship Type="http://schemas.openxmlformats.org/officeDocument/2006/relationships/slide" Target="/ppt/slides/slide1.xml" Id="Rcd8f8e69c1da47b1" /><Relationship Type="http://schemas.openxmlformats.org/officeDocument/2006/relationships/slide" Target="/ppt/slides/slide2.xml" Id="R638d5b6360644931" /><Relationship Type="http://schemas.openxmlformats.org/officeDocument/2006/relationships/slide" Target="/ppt/slides/slide3.xml" Id="Ra7a74457ccaa40c2" /><Relationship Type="http://schemas.openxmlformats.org/officeDocument/2006/relationships/slide" Target="/ppt/slides/slide4.xml" Id="R6f07125c1fed47b4" /><Relationship Type="http://schemas.openxmlformats.org/officeDocument/2006/relationships/slide" Target="/ppt/slides/slide5.xml" Id="R2deafbf6b2594d73" /><Relationship Type="http://schemas.openxmlformats.org/officeDocument/2006/relationships/slide" Target="/ppt/slides/slide6.xml" Id="R8a619d2e2b4947d2" /><Relationship Type="http://schemas.openxmlformats.org/officeDocument/2006/relationships/slide" Target="/ppt/slides/slide7.xml" Id="R0537250a9bc0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60dd4e813c4a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6485b8e3a4731" /><Relationship Type="http://schemas.openxmlformats.org/officeDocument/2006/relationships/theme" Target="/ppt/slideMasters/theme/theme1.xml" Id="Rb2ca037495b748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b6485b8e3a47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ee4aa045c4f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b1e7ac04440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e5cf4b7ee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d481178b95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34130821e49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572010c464c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b1bc294714a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TERMOFOTO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TERMOFOTO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371 312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461 082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GAMST BJØRN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995 441 152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TERMOFOTO NORGE AS</a:t>
            </a:r>
          </a:p>
        </p:txBody>
      </p:sp>
    </p:spTree>
  </p:cSld>
  <p:clrMapOvr>
    <a:masterClrMapping xmlns:a="http://schemas.openxmlformats.org/drawingml/2006/main"/>
  </p:clrMapOvr>
</p:sld>
</file>