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fbcc4f6255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921f98dbc452f"/>
  </p:sldMasterIdLst>
  <p:sldIdLst>
    <p:sldId xmlns:r="http://schemas.openxmlformats.org/officeDocument/2006/relationships" id="256" r:id="Reabc6c5ce6da4d38"/>
    <p:sldId xmlns:r="http://schemas.openxmlformats.org/officeDocument/2006/relationships" id="257" r:id="Rf60763cf05564856"/>
    <p:sldId xmlns:r="http://schemas.openxmlformats.org/officeDocument/2006/relationships" id="258" r:id="R479570c4b6a14f4e"/>
    <p:sldId xmlns:r="http://schemas.openxmlformats.org/officeDocument/2006/relationships" id="259" r:id="Rfc832ea5adad4ddf"/>
    <p:sldId xmlns:r="http://schemas.openxmlformats.org/officeDocument/2006/relationships" id="260" r:id="R5771f4cec035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921f98dbc452f" /><Relationship Type="http://schemas.openxmlformats.org/officeDocument/2006/relationships/slide" Target="/ppt/slides/slide1.xml" Id="Reabc6c5ce6da4d38" /><Relationship Type="http://schemas.openxmlformats.org/officeDocument/2006/relationships/slide" Target="/ppt/slides/slide2.xml" Id="Rf60763cf05564856" /><Relationship Type="http://schemas.openxmlformats.org/officeDocument/2006/relationships/slide" Target="/ppt/slides/slide3.xml" Id="R479570c4b6a14f4e" /><Relationship Type="http://schemas.openxmlformats.org/officeDocument/2006/relationships/slide" Target="/ppt/slides/slide4.xml" Id="Rfc832ea5adad4ddf" /><Relationship Type="http://schemas.openxmlformats.org/officeDocument/2006/relationships/slide" Target="/ppt/slides/slide5.xml" Id="R5771f4cec035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2a1da89ed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2b9e3f9f342c2" /><Relationship Type="http://schemas.openxmlformats.org/officeDocument/2006/relationships/theme" Target="/ppt/slideMasters/theme/theme1.xml" Id="R4664acc1f39c48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f2b9e3f9f342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4e42c169643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f43eb6ee48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9a78ae97d42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c7fbd51ce40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86d1d0101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STRØMMEN MULTIMEDIA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MULTIMEDIA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STRØMMEN MULTIMEDIA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MULTIMEDIA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MULTIMEDIA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MULTIMEDIA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995 441 136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STRØMMEN MULTIMEDIA AS</a:t>
            </a:r>
          </a:p>
        </p:txBody>
      </p:sp>
    </p:spTree>
  </p:cSld>
  <p:clrMapOvr>
    <a:masterClrMapping xmlns:a="http://schemas.openxmlformats.org/drawingml/2006/main"/>
  </p:clrMapOvr>
</p:sld>
</file>