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3d6628c61a40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b4b2924c24e5a"/>
  </p:sldMasterIdLst>
  <p:sldIdLst>
    <p:sldId xmlns:r="http://schemas.openxmlformats.org/officeDocument/2006/relationships" id="256" r:id="R9019c18d1bb84656"/>
    <p:sldId xmlns:r="http://schemas.openxmlformats.org/officeDocument/2006/relationships" id="257" r:id="R7060990342b54219"/>
    <p:sldId xmlns:r="http://schemas.openxmlformats.org/officeDocument/2006/relationships" id="258" r:id="R414c4ae7a95740fe"/>
    <p:sldId xmlns:r="http://schemas.openxmlformats.org/officeDocument/2006/relationships" id="259" r:id="R9a41a2530f7d4236"/>
    <p:sldId xmlns:r="http://schemas.openxmlformats.org/officeDocument/2006/relationships" id="260" r:id="R235e11a76788496b"/>
    <p:sldId xmlns:r="http://schemas.openxmlformats.org/officeDocument/2006/relationships" id="261" r:id="Rbf37587aca89465f"/>
    <p:sldId xmlns:r="http://schemas.openxmlformats.org/officeDocument/2006/relationships" id="262" r:id="R01e1629402ec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b4b2924c24e5a" /><Relationship Type="http://schemas.openxmlformats.org/officeDocument/2006/relationships/slide" Target="/ppt/slides/slide1.xml" Id="R9019c18d1bb84656" /><Relationship Type="http://schemas.openxmlformats.org/officeDocument/2006/relationships/slide" Target="/ppt/slides/slide2.xml" Id="R7060990342b54219" /><Relationship Type="http://schemas.openxmlformats.org/officeDocument/2006/relationships/slide" Target="/ppt/slides/slide3.xml" Id="R414c4ae7a95740fe" /><Relationship Type="http://schemas.openxmlformats.org/officeDocument/2006/relationships/slide" Target="/ppt/slides/slide4.xml" Id="R9a41a2530f7d4236" /><Relationship Type="http://schemas.openxmlformats.org/officeDocument/2006/relationships/slide" Target="/ppt/slides/slide5.xml" Id="R235e11a76788496b" /><Relationship Type="http://schemas.openxmlformats.org/officeDocument/2006/relationships/slide" Target="/ppt/slides/slide6.xml" Id="Rbf37587aca89465f" /><Relationship Type="http://schemas.openxmlformats.org/officeDocument/2006/relationships/slide" Target="/ppt/slides/slide7.xml" Id="R01e1629402ec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7e05984fe4a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d03db7318496a" /><Relationship Type="http://schemas.openxmlformats.org/officeDocument/2006/relationships/theme" Target="/ppt/slideMasters/theme/theme1.xml" Id="R811ac578db3044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ed03db731849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a14ce6b6247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6135f2b8c4f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97eb7ff9d45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b52278c7b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92715fcda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85311476141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bcc751a804d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MAUD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MAUD EIENDOMSINVEST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6 334 238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13 613 454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Pareto Bank ASA,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