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1b2e5e0e7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a8a8c4aa44a69"/>
  </p:sldMasterIdLst>
  <p:sldIdLst>
    <p:sldId xmlns:r="http://schemas.openxmlformats.org/officeDocument/2006/relationships" id="256" r:id="R694b03b5c3d0447b"/>
    <p:sldId xmlns:r="http://schemas.openxmlformats.org/officeDocument/2006/relationships" id="257" r:id="R0c4d8d1104544a79"/>
    <p:sldId xmlns:r="http://schemas.openxmlformats.org/officeDocument/2006/relationships" id="258" r:id="R4d19833a0cb54859"/>
    <p:sldId xmlns:r="http://schemas.openxmlformats.org/officeDocument/2006/relationships" id="259" r:id="R1ef9fc5f350c48ac"/>
    <p:sldId xmlns:r="http://schemas.openxmlformats.org/officeDocument/2006/relationships" id="260" r:id="R84904fa190ab4a8b"/>
    <p:sldId xmlns:r="http://schemas.openxmlformats.org/officeDocument/2006/relationships" id="261" r:id="R403ee0238b6a45c9"/>
    <p:sldId xmlns:r="http://schemas.openxmlformats.org/officeDocument/2006/relationships" id="262" r:id="Rcea9054fe86c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a8a8c4aa44a69" /><Relationship Type="http://schemas.openxmlformats.org/officeDocument/2006/relationships/slide" Target="/ppt/slides/slide1.xml" Id="R694b03b5c3d0447b" /><Relationship Type="http://schemas.openxmlformats.org/officeDocument/2006/relationships/slide" Target="/ppt/slides/slide2.xml" Id="R0c4d8d1104544a79" /><Relationship Type="http://schemas.openxmlformats.org/officeDocument/2006/relationships/slide" Target="/ppt/slides/slide3.xml" Id="R4d19833a0cb54859" /><Relationship Type="http://schemas.openxmlformats.org/officeDocument/2006/relationships/slide" Target="/ppt/slides/slide4.xml" Id="R1ef9fc5f350c48ac" /><Relationship Type="http://schemas.openxmlformats.org/officeDocument/2006/relationships/slide" Target="/ppt/slides/slide5.xml" Id="R84904fa190ab4a8b" /><Relationship Type="http://schemas.openxmlformats.org/officeDocument/2006/relationships/slide" Target="/ppt/slides/slide6.xml" Id="R403ee0238b6a45c9" /><Relationship Type="http://schemas.openxmlformats.org/officeDocument/2006/relationships/slide" Target="/ppt/slides/slide7.xml" Id="Rcea9054fe86c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0d9f9f8ad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6c69594b44aca" /><Relationship Type="http://schemas.openxmlformats.org/officeDocument/2006/relationships/theme" Target="/ppt/slideMasters/theme/theme1.xml" Id="Rc6e424ec0a49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6c69594b4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7220709374f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e2369ac9a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32c9feb0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0a1f1c15e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25637a1a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f85c1bf4e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3f0dae91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G3 BYGG &amp;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G3 BYGG &amp; PROSJEKTERING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ETNEMNI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GAARD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 gate 72B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3019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995 392 895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G3 BYGG &amp; PROSJEKTERING AS</a:t>
            </a:r>
          </a:p>
        </p:txBody>
      </p:sp>
    </p:spTree>
  </p:cSld>
  <p:clrMapOvr>
    <a:masterClrMapping xmlns:a="http://schemas.openxmlformats.org/drawingml/2006/main"/>
  </p:clrMapOvr>
</p:sld>
</file>