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aba667ca7642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8fbaa02c2d4b21"/>
  </p:sldMasterIdLst>
  <p:sldIdLst>
    <p:sldId xmlns:r="http://schemas.openxmlformats.org/officeDocument/2006/relationships" id="256" r:id="R55dc62adc14745c1"/>
    <p:sldId xmlns:r="http://schemas.openxmlformats.org/officeDocument/2006/relationships" id="257" r:id="R60f19d5f2239402a"/>
    <p:sldId xmlns:r="http://schemas.openxmlformats.org/officeDocument/2006/relationships" id="258" r:id="Reb77e613c7734fc5"/>
    <p:sldId xmlns:r="http://schemas.openxmlformats.org/officeDocument/2006/relationships" id="259" r:id="Rff7ca9d5394b4941"/>
    <p:sldId xmlns:r="http://schemas.openxmlformats.org/officeDocument/2006/relationships" id="260" r:id="R1b09003ffccd4f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fbaa02c2d4b21" /><Relationship Type="http://schemas.openxmlformats.org/officeDocument/2006/relationships/slide" Target="/ppt/slides/slide1.xml" Id="R55dc62adc14745c1" /><Relationship Type="http://schemas.openxmlformats.org/officeDocument/2006/relationships/slide" Target="/ppt/slides/slide2.xml" Id="R60f19d5f2239402a" /><Relationship Type="http://schemas.openxmlformats.org/officeDocument/2006/relationships/slide" Target="/ppt/slides/slide3.xml" Id="Reb77e613c7734fc5" /><Relationship Type="http://schemas.openxmlformats.org/officeDocument/2006/relationships/slide" Target="/ppt/slides/slide4.xml" Id="Rff7ca9d5394b4941" /><Relationship Type="http://schemas.openxmlformats.org/officeDocument/2006/relationships/slide" Target="/ppt/slides/slide5.xml" Id="R1b09003ffccd4f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9ee2eb62643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1907dfc4f4a8b" /><Relationship Type="http://schemas.openxmlformats.org/officeDocument/2006/relationships/theme" Target="/ppt/slideMasters/theme/theme1.xml" Id="Rd95fbcc22c4a42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11907dfc4f4a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bf3d0cc7b4a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7ef034fee4e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c02cdc467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c33e725fe48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2987a686647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ÅMLI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ÅMLI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