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b08367f34149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76d0afe0a24f1f"/>
  </p:sldMasterIdLst>
  <p:sldIdLst>
    <p:sldId xmlns:r="http://schemas.openxmlformats.org/officeDocument/2006/relationships" id="256" r:id="Rec56814447d9481e"/>
    <p:sldId xmlns:r="http://schemas.openxmlformats.org/officeDocument/2006/relationships" id="257" r:id="Ra75c0391ae6b416a"/>
    <p:sldId xmlns:r="http://schemas.openxmlformats.org/officeDocument/2006/relationships" id="258" r:id="R23432c85201141ea"/>
    <p:sldId xmlns:r="http://schemas.openxmlformats.org/officeDocument/2006/relationships" id="259" r:id="R0f102bc177d04618"/>
    <p:sldId xmlns:r="http://schemas.openxmlformats.org/officeDocument/2006/relationships" id="260" r:id="R385e7c115fc448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76d0afe0a24f1f" /><Relationship Type="http://schemas.openxmlformats.org/officeDocument/2006/relationships/slide" Target="/ppt/slides/slide1.xml" Id="Rec56814447d9481e" /><Relationship Type="http://schemas.openxmlformats.org/officeDocument/2006/relationships/slide" Target="/ppt/slides/slide2.xml" Id="Ra75c0391ae6b416a" /><Relationship Type="http://schemas.openxmlformats.org/officeDocument/2006/relationships/slide" Target="/ppt/slides/slide3.xml" Id="R23432c85201141ea" /><Relationship Type="http://schemas.openxmlformats.org/officeDocument/2006/relationships/slide" Target="/ppt/slides/slide4.xml" Id="R0f102bc177d04618" /><Relationship Type="http://schemas.openxmlformats.org/officeDocument/2006/relationships/slide" Target="/ppt/slides/slide5.xml" Id="R385e7c115fc448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040157a44545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60dd0d88c4881" /><Relationship Type="http://schemas.openxmlformats.org/officeDocument/2006/relationships/theme" Target="/ppt/slideMasters/theme/theme1.xml" Id="Rd73d6758b0074b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f60dd0d88c48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4e2d86df149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c9da4f2bd43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c382fdcbaa44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cbe133ae243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646190f5740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JCC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JCC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JCC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JCC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JCC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JCC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995 357 690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JCC AS</a:t>
            </a:r>
          </a:p>
        </p:txBody>
      </p:sp>
    </p:spTree>
  </p:cSld>
  <p:clrMapOvr>
    <a:masterClrMapping xmlns:a="http://schemas.openxmlformats.org/drawingml/2006/main"/>
  </p:clrMapOvr>
</p:sld>
</file>