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5a8c47862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a258e94224477"/>
  </p:sldMasterIdLst>
  <p:sldIdLst>
    <p:sldId xmlns:r="http://schemas.openxmlformats.org/officeDocument/2006/relationships" id="256" r:id="R17ce641f10ae435c"/>
    <p:sldId xmlns:r="http://schemas.openxmlformats.org/officeDocument/2006/relationships" id="257" r:id="R7576751876524110"/>
    <p:sldId xmlns:r="http://schemas.openxmlformats.org/officeDocument/2006/relationships" id="258" r:id="R66418154d37e4580"/>
    <p:sldId xmlns:r="http://schemas.openxmlformats.org/officeDocument/2006/relationships" id="259" r:id="Ra1098ca3821e473b"/>
    <p:sldId xmlns:r="http://schemas.openxmlformats.org/officeDocument/2006/relationships" id="260" r:id="R9284d9da2601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a258e94224477" /><Relationship Type="http://schemas.openxmlformats.org/officeDocument/2006/relationships/slide" Target="/ppt/slides/slide1.xml" Id="R17ce641f10ae435c" /><Relationship Type="http://schemas.openxmlformats.org/officeDocument/2006/relationships/slide" Target="/ppt/slides/slide2.xml" Id="R7576751876524110" /><Relationship Type="http://schemas.openxmlformats.org/officeDocument/2006/relationships/slide" Target="/ppt/slides/slide3.xml" Id="R66418154d37e4580" /><Relationship Type="http://schemas.openxmlformats.org/officeDocument/2006/relationships/slide" Target="/ppt/slides/slide4.xml" Id="Ra1098ca3821e473b" /><Relationship Type="http://schemas.openxmlformats.org/officeDocument/2006/relationships/slide" Target="/ppt/slides/slide5.xml" Id="R9284d9da2601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fd0722ec6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a0b23f7346cb" /><Relationship Type="http://schemas.openxmlformats.org/officeDocument/2006/relationships/theme" Target="/ppt/slideMasters/theme/theme1.xml" Id="Rfbd893675d65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ba0b23f73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f6248d044c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cac6df187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6b99c00ef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c4b81996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bef8c10e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