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e49da95de43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ef2cebea643c8"/>
  </p:sldMasterIdLst>
  <p:sldIdLst>
    <p:sldId xmlns:r="http://schemas.openxmlformats.org/officeDocument/2006/relationships" id="256" r:id="R4a89454653cd4eef"/>
    <p:sldId xmlns:r="http://schemas.openxmlformats.org/officeDocument/2006/relationships" id="257" r:id="Rb2dee9b4def44b50"/>
    <p:sldId xmlns:r="http://schemas.openxmlformats.org/officeDocument/2006/relationships" id="258" r:id="R5fb2db9bf38d47e2"/>
    <p:sldId xmlns:r="http://schemas.openxmlformats.org/officeDocument/2006/relationships" id="259" r:id="R5f794c2944e046de"/>
    <p:sldId xmlns:r="http://schemas.openxmlformats.org/officeDocument/2006/relationships" id="260" r:id="Rdd8720d2ff4c45e2"/>
    <p:sldId xmlns:r="http://schemas.openxmlformats.org/officeDocument/2006/relationships" id="261" r:id="R5a68c0ebd0be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ef2cebea643c8" /><Relationship Type="http://schemas.openxmlformats.org/officeDocument/2006/relationships/slide" Target="/ppt/slides/slide1.xml" Id="R4a89454653cd4eef" /><Relationship Type="http://schemas.openxmlformats.org/officeDocument/2006/relationships/slide" Target="/ppt/slides/slide2.xml" Id="Rb2dee9b4def44b50" /><Relationship Type="http://schemas.openxmlformats.org/officeDocument/2006/relationships/slide" Target="/ppt/slides/slide3.xml" Id="R5fb2db9bf38d47e2" /><Relationship Type="http://schemas.openxmlformats.org/officeDocument/2006/relationships/slide" Target="/ppt/slides/slide4.xml" Id="R5f794c2944e046de" /><Relationship Type="http://schemas.openxmlformats.org/officeDocument/2006/relationships/slide" Target="/ppt/slides/slide5.xml" Id="Rdd8720d2ff4c45e2" /><Relationship Type="http://schemas.openxmlformats.org/officeDocument/2006/relationships/slide" Target="/ppt/slides/slide6.xml" Id="R5a68c0ebd0be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0c9e8411d4e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fdcd42c694c12" /><Relationship Type="http://schemas.openxmlformats.org/officeDocument/2006/relationships/theme" Target="/ppt/slideMasters/theme/theme1.xml" Id="R7efb42cba3e74e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fdcd42c694c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470847a4c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ae11c6197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582a3fbc74d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f67f06dd447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721cd4fc9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823bccb7847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