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fb8f9d171e40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0acfb42145405b"/>
  </p:sldMasterIdLst>
  <p:sldIdLst>
    <p:sldId xmlns:r="http://schemas.openxmlformats.org/officeDocument/2006/relationships" id="256" r:id="R20193ab0f3764a11"/>
    <p:sldId xmlns:r="http://schemas.openxmlformats.org/officeDocument/2006/relationships" id="257" r:id="R53cd9d5a96014d54"/>
    <p:sldId xmlns:r="http://schemas.openxmlformats.org/officeDocument/2006/relationships" id="258" r:id="R8bf857c6a6654032"/>
    <p:sldId xmlns:r="http://schemas.openxmlformats.org/officeDocument/2006/relationships" id="259" r:id="R5d9fc5801c3b4c75"/>
    <p:sldId xmlns:r="http://schemas.openxmlformats.org/officeDocument/2006/relationships" id="260" r:id="Raa6ad3f6991043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0acfb42145405b" /><Relationship Type="http://schemas.openxmlformats.org/officeDocument/2006/relationships/slide" Target="/ppt/slides/slide1.xml" Id="R20193ab0f3764a11" /><Relationship Type="http://schemas.openxmlformats.org/officeDocument/2006/relationships/slide" Target="/ppt/slides/slide2.xml" Id="R53cd9d5a96014d54" /><Relationship Type="http://schemas.openxmlformats.org/officeDocument/2006/relationships/slide" Target="/ppt/slides/slide3.xml" Id="R8bf857c6a6654032" /><Relationship Type="http://schemas.openxmlformats.org/officeDocument/2006/relationships/slide" Target="/ppt/slides/slide4.xml" Id="R5d9fc5801c3b4c75" /><Relationship Type="http://schemas.openxmlformats.org/officeDocument/2006/relationships/slide" Target="/ppt/slides/slide5.xml" Id="Raa6ad3f6991043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c6c2f0d4a04c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0d53caad74039" /><Relationship Type="http://schemas.openxmlformats.org/officeDocument/2006/relationships/theme" Target="/ppt/slideMasters/theme/theme1.xml" Id="Rd8db68a849b445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b0d53caad740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f6187e57944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45db7c33445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f79bae76246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dd0df44b242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ff78e227347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RANDESUND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RANDESUND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RANDESUND VVS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RANDESUND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RANDESUND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RANDESUND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995 353 628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RANDESUND VVS AS</a:t>
            </a:r>
          </a:p>
        </p:txBody>
      </p:sp>
    </p:spTree>
  </p:cSld>
  <p:clrMapOvr>
    <a:masterClrMapping xmlns:a="http://schemas.openxmlformats.org/drawingml/2006/main"/>
  </p:clrMapOvr>
</p:sld>
</file>