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fd873cf1c44c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7921b83bea4e08"/>
  </p:sldMasterIdLst>
  <p:sldIdLst>
    <p:sldId xmlns:r="http://schemas.openxmlformats.org/officeDocument/2006/relationships" id="256" r:id="R21b4eef6c5844aa8"/>
    <p:sldId xmlns:r="http://schemas.openxmlformats.org/officeDocument/2006/relationships" id="257" r:id="Rfabdd2660aaf41e1"/>
    <p:sldId xmlns:r="http://schemas.openxmlformats.org/officeDocument/2006/relationships" id="258" r:id="Rda40fa7f186b4836"/>
    <p:sldId xmlns:r="http://schemas.openxmlformats.org/officeDocument/2006/relationships" id="259" r:id="Ra0c9d4202fa6411c"/>
    <p:sldId xmlns:r="http://schemas.openxmlformats.org/officeDocument/2006/relationships" id="260" r:id="R125079ce97f74f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921b83bea4e08" /><Relationship Type="http://schemas.openxmlformats.org/officeDocument/2006/relationships/slide" Target="/ppt/slides/slide1.xml" Id="R21b4eef6c5844aa8" /><Relationship Type="http://schemas.openxmlformats.org/officeDocument/2006/relationships/slide" Target="/ppt/slides/slide2.xml" Id="Rfabdd2660aaf41e1" /><Relationship Type="http://schemas.openxmlformats.org/officeDocument/2006/relationships/slide" Target="/ppt/slides/slide3.xml" Id="Rda40fa7f186b4836" /><Relationship Type="http://schemas.openxmlformats.org/officeDocument/2006/relationships/slide" Target="/ppt/slides/slide4.xml" Id="Ra0c9d4202fa6411c" /><Relationship Type="http://schemas.openxmlformats.org/officeDocument/2006/relationships/slide" Target="/ppt/slides/slide5.xml" Id="R125079ce97f74f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a607d603641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543db85da495f" /><Relationship Type="http://schemas.openxmlformats.org/officeDocument/2006/relationships/theme" Target="/ppt/slideMasters/theme/theme1.xml" Id="Rd78e5e4d384847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e543db85da49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a880ccfbd42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6bbfb44814b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6850e5964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c8bf8ea3f46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d253a2c2c49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INTERSPORT FLISA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FLISA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INTERSPORT FLISA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FLISA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FLISA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FLISA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995 339 323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FLISA AS</a:t>
            </a:r>
          </a:p>
        </p:txBody>
      </p:sp>
    </p:spTree>
  </p:cSld>
  <p:clrMapOvr>
    <a:masterClrMapping xmlns:a="http://schemas.openxmlformats.org/drawingml/2006/main"/>
  </p:clrMapOvr>
</p:sld>
</file>