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3c4289edd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27dd2afda4bfe"/>
  </p:sldMasterIdLst>
  <p:sldIdLst>
    <p:sldId xmlns:r="http://schemas.openxmlformats.org/officeDocument/2006/relationships" id="256" r:id="R58a79b10e7304a20"/>
    <p:sldId xmlns:r="http://schemas.openxmlformats.org/officeDocument/2006/relationships" id="257" r:id="R274eea291c634027"/>
    <p:sldId xmlns:r="http://schemas.openxmlformats.org/officeDocument/2006/relationships" id="258" r:id="Rdf8800c673254f5e"/>
    <p:sldId xmlns:r="http://schemas.openxmlformats.org/officeDocument/2006/relationships" id="259" r:id="R4fc99817ed4c4ed8"/>
    <p:sldId xmlns:r="http://schemas.openxmlformats.org/officeDocument/2006/relationships" id="260" r:id="R440e125bd25f49ba"/>
    <p:sldId xmlns:r="http://schemas.openxmlformats.org/officeDocument/2006/relationships" id="261" r:id="R54ae797a99af4a9f"/>
    <p:sldId xmlns:r="http://schemas.openxmlformats.org/officeDocument/2006/relationships" id="262" r:id="Rc94c3450b9c9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27dd2afda4bfe" /><Relationship Type="http://schemas.openxmlformats.org/officeDocument/2006/relationships/slide" Target="/ppt/slides/slide1.xml" Id="R58a79b10e7304a20" /><Relationship Type="http://schemas.openxmlformats.org/officeDocument/2006/relationships/slide" Target="/ppt/slides/slide2.xml" Id="R274eea291c634027" /><Relationship Type="http://schemas.openxmlformats.org/officeDocument/2006/relationships/slide" Target="/ppt/slides/slide3.xml" Id="Rdf8800c673254f5e" /><Relationship Type="http://schemas.openxmlformats.org/officeDocument/2006/relationships/slide" Target="/ppt/slides/slide4.xml" Id="R4fc99817ed4c4ed8" /><Relationship Type="http://schemas.openxmlformats.org/officeDocument/2006/relationships/slide" Target="/ppt/slides/slide5.xml" Id="R440e125bd25f49ba" /><Relationship Type="http://schemas.openxmlformats.org/officeDocument/2006/relationships/slide" Target="/ppt/slides/slide6.xml" Id="R54ae797a99af4a9f" /><Relationship Type="http://schemas.openxmlformats.org/officeDocument/2006/relationships/slide" Target="/ppt/slides/slide7.xml" Id="Rc94c3450b9c9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8f99ab6b1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a2e0846f4c3d" /><Relationship Type="http://schemas.openxmlformats.org/officeDocument/2006/relationships/theme" Target="/ppt/slideMasters/theme/theme1.xml" Id="Raaac5f694ac5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fa2e0846f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d08d20e3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558add0c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08d57125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9ceeff07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20ece4c9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ea4fecdd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1ff77def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29 683 633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TRINE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