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33e1f2d4f3487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9a1a99b7f8f41f2"/>
  </p:sldMasterIdLst>
  <p:sldIdLst>
    <p:sldId xmlns:r="http://schemas.openxmlformats.org/officeDocument/2006/relationships" id="256" r:id="R21ab95cb11cc4d04"/>
    <p:sldId xmlns:r="http://schemas.openxmlformats.org/officeDocument/2006/relationships" id="257" r:id="R8ca4696029a34741"/>
    <p:sldId xmlns:r="http://schemas.openxmlformats.org/officeDocument/2006/relationships" id="258" r:id="R54afaadfdde14fa5"/>
    <p:sldId xmlns:r="http://schemas.openxmlformats.org/officeDocument/2006/relationships" id="259" r:id="R7fb33244c29c4231"/>
    <p:sldId xmlns:r="http://schemas.openxmlformats.org/officeDocument/2006/relationships" id="260" r:id="R76a752f48be343e2"/>
    <p:sldId xmlns:r="http://schemas.openxmlformats.org/officeDocument/2006/relationships" id="261" r:id="Ref79d78de46f4062"/>
    <p:sldId xmlns:r="http://schemas.openxmlformats.org/officeDocument/2006/relationships" id="262" r:id="R52a733ba211c494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a1a99b7f8f41f2" /><Relationship Type="http://schemas.openxmlformats.org/officeDocument/2006/relationships/slide" Target="/ppt/slides/slide1.xml" Id="R21ab95cb11cc4d04" /><Relationship Type="http://schemas.openxmlformats.org/officeDocument/2006/relationships/slide" Target="/ppt/slides/slide2.xml" Id="R8ca4696029a34741" /><Relationship Type="http://schemas.openxmlformats.org/officeDocument/2006/relationships/slide" Target="/ppt/slides/slide3.xml" Id="R54afaadfdde14fa5" /><Relationship Type="http://schemas.openxmlformats.org/officeDocument/2006/relationships/slide" Target="/ppt/slides/slide4.xml" Id="R7fb33244c29c4231" /><Relationship Type="http://schemas.openxmlformats.org/officeDocument/2006/relationships/slide" Target="/ppt/slides/slide5.xml" Id="R76a752f48be343e2" /><Relationship Type="http://schemas.openxmlformats.org/officeDocument/2006/relationships/slide" Target="/ppt/slides/slide6.xml" Id="Ref79d78de46f4062" /><Relationship Type="http://schemas.openxmlformats.org/officeDocument/2006/relationships/slide" Target="/ppt/slides/slide7.xml" Id="R52a733ba211c494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731f23966347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76761e7dfc42bd" /><Relationship Type="http://schemas.openxmlformats.org/officeDocument/2006/relationships/theme" Target="/ppt/slideMasters/theme/theme1.xml" Id="Rfc46d9650eab470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576761e7dfc42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105816937e426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a3c8390c96439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41d1e1ffbd49a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cdfd534d0a4ae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eb65ee357e4bc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fb644fec4f43b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658fe57efc411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DIGLIFE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DIGLIFE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DIGLIFE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DIGLIFE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DIGLIFE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DIGLIFE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−75 879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−313 243 454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502 156 944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502 180 407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DIGLIFE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CHAHINE HICHAM  –  87,0 %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DIGLIFE AS  –  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JENS HENRIK  –  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DIGLIFE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Tors gate 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info@diglife.no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www.diglife.no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995 287 536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DIGLIFE AS</a:t>
            </a:r>
          </a:p>
        </p:txBody>
      </p:sp>
    </p:spTree>
  </p:cSld>
  <p:clrMapOvr>
    <a:masterClrMapping xmlns:a="http://schemas.openxmlformats.org/drawingml/2006/main"/>
  </p:clrMapOvr>
</p:sld>
</file>