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9a7388c1394b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6e34e1524946e1"/>
  </p:sldMasterIdLst>
  <p:sldIdLst>
    <p:sldId xmlns:r="http://schemas.openxmlformats.org/officeDocument/2006/relationships" id="256" r:id="R8b7c787de3b04b9f"/>
    <p:sldId xmlns:r="http://schemas.openxmlformats.org/officeDocument/2006/relationships" id="257" r:id="Rc4459f8cfc214873"/>
    <p:sldId xmlns:r="http://schemas.openxmlformats.org/officeDocument/2006/relationships" id="258" r:id="R3e4137d33bad43bc"/>
    <p:sldId xmlns:r="http://schemas.openxmlformats.org/officeDocument/2006/relationships" id="259" r:id="R35a9b6213e4d43a0"/>
    <p:sldId xmlns:r="http://schemas.openxmlformats.org/officeDocument/2006/relationships" id="260" r:id="Rce3744521bd14682"/>
    <p:sldId xmlns:r="http://schemas.openxmlformats.org/officeDocument/2006/relationships" id="261" r:id="R4c0471e08cd54998"/>
    <p:sldId xmlns:r="http://schemas.openxmlformats.org/officeDocument/2006/relationships" id="262" r:id="Rb899c6ee887a4c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6e34e1524946e1" /><Relationship Type="http://schemas.openxmlformats.org/officeDocument/2006/relationships/slide" Target="/ppt/slides/slide1.xml" Id="R8b7c787de3b04b9f" /><Relationship Type="http://schemas.openxmlformats.org/officeDocument/2006/relationships/slide" Target="/ppt/slides/slide2.xml" Id="Rc4459f8cfc214873" /><Relationship Type="http://schemas.openxmlformats.org/officeDocument/2006/relationships/slide" Target="/ppt/slides/slide3.xml" Id="R3e4137d33bad43bc" /><Relationship Type="http://schemas.openxmlformats.org/officeDocument/2006/relationships/slide" Target="/ppt/slides/slide4.xml" Id="R35a9b6213e4d43a0" /><Relationship Type="http://schemas.openxmlformats.org/officeDocument/2006/relationships/slide" Target="/ppt/slides/slide5.xml" Id="Rce3744521bd14682" /><Relationship Type="http://schemas.openxmlformats.org/officeDocument/2006/relationships/slide" Target="/ppt/slides/slide6.xml" Id="R4c0471e08cd54998" /><Relationship Type="http://schemas.openxmlformats.org/officeDocument/2006/relationships/slide" Target="/ppt/slides/slide7.xml" Id="Rb899c6ee887a4c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a077344a4841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8eb5b0e604cc8" /><Relationship Type="http://schemas.openxmlformats.org/officeDocument/2006/relationships/theme" Target="/ppt/slideMasters/theme/theme1.xml" Id="R1771b4b6f1be4a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78eb5b0e604c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1a55021154a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94c882e1e4a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d9d972dd94b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9583e884344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ab4b259a340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52e801f3b4c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8099c86cb45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STIG FEYLING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FEYLING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 FEYLING CONSULTING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FEYLING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FEYLING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FEYLING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1 604 875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1 644 378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FEYLING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FEYLING STIG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FEYLING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Krysantemumhagen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995 222 787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FEYLING CONSULTING AS</a:t>
            </a:r>
          </a:p>
        </p:txBody>
      </p:sp>
    </p:spTree>
  </p:cSld>
  <p:clrMapOvr>
    <a:masterClrMapping xmlns:a="http://schemas.openxmlformats.org/drawingml/2006/main"/>
  </p:clrMapOvr>
</p:sld>
</file>