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83d9b52c1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18420593147c6"/>
  </p:sldMasterIdLst>
  <p:sldIdLst>
    <p:sldId xmlns:r="http://schemas.openxmlformats.org/officeDocument/2006/relationships" id="256" r:id="R445b91701c98499b"/>
    <p:sldId xmlns:r="http://schemas.openxmlformats.org/officeDocument/2006/relationships" id="257" r:id="R428721c945c443f2"/>
    <p:sldId xmlns:r="http://schemas.openxmlformats.org/officeDocument/2006/relationships" id="258" r:id="Rec72b2cff93a44eb"/>
    <p:sldId xmlns:r="http://schemas.openxmlformats.org/officeDocument/2006/relationships" id="259" r:id="R732cad46cb5745f7"/>
    <p:sldId xmlns:r="http://schemas.openxmlformats.org/officeDocument/2006/relationships" id="260" r:id="R183f4614d45441df"/>
    <p:sldId xmlns:r="http://schemas.openxmlformats.org/officeDocument/2006/relationships" id="261" r:id="R296fdf1a891f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18420593147c6" /><Relationship Type="http://schemas.openxmlformats.org/officeDocument/2006/relationships/slide" Target="/ppt/slides/slide1.xml" Id="R445b91701c98499b" /><Relationship Type="http://schemas.openxmlformats.org/officeDocument/2006/relationships/slide" Target="/ppt/slides/slide2.xml" Id="R428721c945c443f2" /><Relationship Type="http://schemas.openxmlformats.org/officeDocument/2006/relationships/slide" Target="/ppt/slides/slide3.xml" Id="Rec72b2cff93a44eb" /><Relationship Type="http://schemas.openxmlformats.org/officeDocument/2006/relationships/slide" Target="/ppt/slides/slide4.xml" Id="R732cad46cb5745f7" /><Relationship Type="http://schemas.openxmlformats.org/officeDocument/2006/relationships/slide" Target="/ppt/slides/slide5.xml" Id="R183f4614d45441df" /><Relationship Type="http://schemas.openxmlformats.org/officeDocument/2006/relationships/slide" Target="/ppt/slides/slide6.xml" Id="R296fdf1a891f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2bd3d8b06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d066522d14ae8" /><Relationship Type="http://schemas.openxmlformats.org/officeDocument/2006/relationships/theme" Target="/ppt/slideMasters/theme/theme1.xml" Id="Rc10b75739545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d066522d1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f3fa5ebb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3403c7bd542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7d677b2a147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6474d62f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7f499dc474a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ba98924e1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764 630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368 965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995 209 934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 CONSULTING AS</a:t>
            </a:r>
          </a:p>
        </p:txBody>
      </p:sp>
    </p:spTree>
  </p:cSld>
  <p:clrMapOvr>
    <a:masterClrMapping xmlns:a="http://schemas.openxmlformats.org/drawingml/2006/main"/>
  </p:clrMapOvr>
</p:sld>
</file>