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4d8fe0f0204f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d5a20ef2cd4d51"/>
  </p:sldMasterIdLst>
  <p:sldIdLst>
    <p:sldId xmlns:r="http://schemas.openxmlformats.org/officeDocument/2006/relationships" id="256" r:id="R85bf0f95c00c47e3"/>
    <p:sldId xmlns:r="http://schemas.openxmlformats.org/officeDocument/2006/relationships" id="257" r:id="R49ae6ad51bc246b3"/>
    <p:sldId xmlns:r="http://schemas.openxmlformats.org/officeDocument/2006/relationships" id="258" r:id="Re9b3c1185b6947b2"/>
    <p:sldId xmlns:r="http://schemas.openxmlformats.org/officeDocument/2006/relationships" id="259" r:id="R1c25b4dadfca466f"/>
    <p:sldId xmlns:r="http://schemas.openxmlformats.org/officeDocument/2006/relationships" id="260" r:id="Rcd2f69feb4774a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d5a20ef2cd4d51" /><Relationship Type="http://schemas.openxmlformats.org/officeDocument/2006/relationships/slide" Target="/ppt/slides/slide1.xml" Id="R85bf0f95c00c47e3" /><Relationship Type="http://schemas.openxmlformats.org/officeDocument/2006/relationships/slide" Target="/ppt/slides/slide2.xml" Id="R49ae6ad51bc246b3" /><Relationship Type="http://schemas.openxmlformats.org/officeDocument/2006/relationships/slide" Target="/ppt/slides/slide3.xml" Id="Re9b3c1185b6947b2" /><Relationship Type="http://schemas.openxmlformats.org/officeDocument/2006/relationships/slide" Target="/ppt/slides/slide4.xml" Id="R1c25b4dadfca466f" /><Relationship Type="http://schemas.openxmlformats.org/officeDocument/2006/relationships/slide" Target="/ppt/slides/slide5.xml" Id="Rcd2f69feb4774a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aa1195d12744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b6ae201c1453d" /><Relationship Type="http://schemas.openxmlformats.org/officeDocument/2006/relationships/theme" Target="/ppt/slideMasters/theme/theme1.xml" Id="Rd69463fc2c6445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fb6ae201c145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e09681ab648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58c6341d942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14ae08d7a43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6adbe145a48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fdb9cf4fe42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QUALE MASKIN VED FRODE KNUTSEN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QUALE MASKIN VED FRODE KNUTSEN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QUALE MASKIN VED FRODE KNUTSEN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QUALE MASKIN VED FRODE KNUTSEN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QUALE MASKIN VED FRODE KNUTSEN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QUALE MASKIN VED FRODE KNUTSEN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Svenevigsveien 269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23 00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frode-kn@online.no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995 183 145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QUALE MASKIN VED FRODE KNUTSEN</a:t>
            </a:r>
          </a:p>
        </p:txBody>
      </p:sp>
    </p:spTree>
  </p:cSld>
  <p:clrMapOvr>
    <a:masterClrMapping xmlns:a="http://schemas.openxmlformats.org/drawingml/2006/main"/>
  </p:clrMapOvr>
</p:sld>
</file>