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cb6efce6ed41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856ba35b16441f"/>
  </p:sldMasterIdLst>
  <p:sldIdLst>
    <p:sldId xmlns:r="http://schemas.openxmlformats.org/officeDocument/2006/relationships" id="256" r:id="R2782e1bf5ed74913"/>
    <p:sldId xmlns:r="http://schemas.openxmlformats.org/officeDocument/2006/relationships" id="257" r:id="Rb1dff13bf7784527"/>
    <p:sldId xmlns:r="http://schemas.openxmlformats.org/officeDocument/2006/relationships" id="258" r:id="R27ad5a476dca427c"/>
    <p:sldId xmlns:r="http://schemas.openxmlformats.org/officeDocument/2006/relationships" id="259" r:id="R25baab9c3efc4a1d"/>
    <p:sldId xmlns:r="http://schemas.openxmlformats.org/officeDocument/2006/relationships" id="260" r:id="Red188d5d44614a62"/>
    <p:sldId xmlns:r="http://schemas.openxmlformats.org/officeDocument/2006/relationships" id="261" r:id="R98532a5c00134bc6"/>
    <p:sldId xmlns:r="http://schemas.openxmlformats.org/officeDocument/2006/relationships" id="262" r:id="R921961d0f46b4c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856ba35b16441f" /><Relationship Type="http://schemas.openxmlformats.org/officeDocument/2006/relationships/slide" Target="/ppt/slides/slide1.xml" Id="R2782e1bf5ed74913" /><Relationship Type="http://schemas.openxmlformats.org/officeDocument/2006/relationships/slide" Target="/ppt/slides/slide2.xml" Id="Rb1dff13bf7784527" /><Relationship Type="http://schemas.openxmlformats.org/officeDocument/2006/relationships/slide" Target="/ppt/slides/slide3.xml" Id="R27ad5a476dca427c" /><Relationship Type="http://schemas.openxmlformats.org/officeDocument/2006/relationships/slide" Target="/ppt/slides/slide4.xml" Id="R25baab9c3efc4a1d" /><Relationship Type="http://schemas.openxmlformats.org/officeDocument/2006/relationships/slide" Target="/ppt/slides/slide5.xml" Id="Red188d5d44614a62" /><Relationship Type="http://schemas.openxmlformats.org/officeDocument/2006/relationships/slide" Target="/ppt/slides/slide6.xml" Id="R98532a5c00134bc6" /><Relationship Type="http://schemas.openxmlformats.org/officeDocument/2006/relationships/slide" Target="/ppt/slides/slide7.xml" Id="R921961d0f46b4c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8fc950059644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24e6dda474b59" /><Relationship Type="http://schemas.openxmlformats.org/officeDocument/2006/relationships/theme" Target="/ppt/slideMasters/theme/theme1.xml" Id="R111296ea2a3d4c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d24e6dda474b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d134bdb8d4d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e1e69522b4e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e040729184b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6f193be5b46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e6b930ff748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8489e95d74e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190892ad642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COMPENSO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COMPENSO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COMPENSO EIENDOM AS ble etablert [år] og holder til i Røros.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COMPENSO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COMPENSO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COMPENSO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5 002 758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1 950 972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546 368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11 529 898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32 505 289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COMPENSO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COMPENSO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COMPENSO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Tollef Bredals vei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7374 Røros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995 153 300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COMPENSO EIENDOM AS</a:t>
            </a:r>
          </a:p>
        </p:txBody>
      </p:sp>
    </p:spTree>
  </p:cSld>
  <p:clrMapOvr>
    <a:masterClrMapping xmlns:a="http://schemas.openxmlformats.org/drawingml/2006/main"/>
  </p:clrMapOvr>
</p:sld>
</file>