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07d87b612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fd9a079920469f"/>
  </p:sldMasterIdLst>
  <p:sldIdLst>
    <p:sldId xmlns:r="http://schemas.openxmlformats.org/officeDocument/2006/relationships" id="256" r:id="Rfe1012f3aab54910"/>
    <p:sldId xmlns:r="http://schemas.openxmlformats.org/officeDocument/2006/relationships" id="257" r:id="Re7a7c59627134ed5"/>
    <p:sldId xmlns:r="http://schemas.openxmlformats.org/officeDocument/2006/relationships" id="258" r:id="R6a964c45084d45cd"/>
    <p:sldId xmlns:r="http://schemas.openxmlformats.org/officeDocument/2006/relationships" id="259" r:id="Rda4f91c792f249cd"/>
    <p:sldId xmlns:r="http://schemas.openxmlformats.org/officeDocument/2006/relationships" id="260" r:id="Rc4b8eb3e833e42f7"/>
    <p:sldId xmlns:r="http://schemas.openxmlformats.org/officeDocument/2006/relationships" id="261" r:id="R0f86be243d49464f"/>
    <p:sldId xmlns:r="http://schemas.openxmlformats.org/officeDocument/2006/relationships" id="262" r:id="Re3fa85d17cda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d9a079920469f" /><Relationship Type="http://schemas.openxmlformats.org/officeDocument/2006/relationships/slide" Target="/ppt/slides/slide1.xml" Id="Rfe1012f3aab54910" /><Relationship Type="http://schemas.openxmlformats.org/officeDocument/2006/relationships/slide" Target="/ppt/slides/slide2.xml" Id="Re7a7c59627134ed5" /><Relationship Type="http://schemas.openxmlformats.org/officeDocument/2006/relationships/slide" Target="/ppt/slides/slide3.xml" Id="R6a964c45084d45cd" /><Relationship Type="http://schemas.openxmlformats.org/officeDocument/2006/relationships/slide" Target="/ppt/slides/slide4.xml" Id="Rda4f91c792f249cd" /><Relationship Type="http://schemas.openxmlformats.org/officeDocument/2006/relationships/slide" Target="/ppt/slides/slide5.xml" Id="Rc4b8eb3e833e42f7" /><Relationship Type="http://schemas.openxmlformats.org/officeDocument/2006/relationships/slide" Target="/ppt/slides/slide6.xml" Id="R0f86be243d49464f" /><Relationship Type="http://schemas.openxmlformats.org/officeDocument/2006/relationships/slide" Target="/ppt/slides/slide7.xml" Id="Re3fa85d17cda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b825ee9ba5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cee5f9a984caa" /><Relationship Type="http://schemas.openxmlformats.org/officeDocument/2006/relationships/theme" Target="/ppt/slideMasters/theme/theme1.xml" Id="R982ba6c1bb344c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bcee5f9a98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87e09de674d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efa7199994e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af575b3e2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51ebb2f3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5c08c4840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8a1488059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2692ceea45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SNØHETTA OSLO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 OSLO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404 011 820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10 783 849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38 042 857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135 751 543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SNØHETTA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 39, Akershusstranda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15 60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www.snohetta.com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995 135 485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SNØHETTA OSLO AS</a:t>
            </a:r>
          </a:p>
        </p:txBody>
      </p:sp>
    </p:spTree>
  </p:cSld>
  <p:clrMapOvr>
    <a:masterClrMapping xmlns:a="http://schemas.openxmlformats.org/drawingml/2006/main"/>
  </p:clrMapOvr>
</p:sld>
</file>