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2e46423cf74e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352f5948e4a32"/>
  </p:sldMasterIdLst>
  <p:sldIdLst>
    <p:sldId xmlns:r="http://schemas.openxmlformats.org/officeDocument/2006/relationships" id="256" r:id="Rb3224b3abc4f41f6"/>
    <p:sldId xmlns:r="http://schemas.openxmlformats.org/officeDocument/2006/relationships" id="257" r:id="Re2f9aff9040842b1"/>
    <p:sldId xmlns:r="http://schemas.openxmlformats.org/officeDocument/2006/relationships" id="258" r:id="Ra9db894552034ddb"/>
    <p:sldId xmlns:r="http://schemas.openxmlformats.org/officeDocument/2006/relationships" id="259" r:id="R990a8b78ea0d410e"/>
    <p:sldId xmlns:r="http://schemas.openxmlformats.org/officeDocument/2006/relationships" id="260" r:id="R1696a70e427e43bd"/>
    <p:sldId xmlns:r="http://schemas.openxmlformats.org/officeDocument/2006/relationships" id="261" r:id="Rad62f8e40b31455c"/>
    <p:sldId xmlns:r="http://schemas.openxmlformats.org/officeDocument/2006/relationships" id="262" r:id="R3fb2f43c182c4b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352f5948e4a32" /><Relationship Type="http://schemas.openxmlformats.org/officeDocument/2006/relationships/slide" Target="/ppt/slides/slide1.xml" Id="Rb3224b3abc4f41f6" /><Relationship Type="http://schemas.openxmlformats.org/officeDocument/2006/relationships/slide" Target="/ppt/slides/slide2.xml" Id="Re2f9aff9040842b1" /><Relationship Type="http://schemas.openxmlformats.org/officeDocument/2006/relationships/slide" Target="/ppt/slides/slide3.xml" Id="Ra9db894552034ddb" /><Relationship Type="http://schemas.openxmlformats.org/officeDocument/2006/relationships/slide" Target="/ppt/slides/slide4.xml" Id="R990a8b78ea0d410e" /><Relationship Type="http://schemas.openxmlformats.org/officeDocument/2006/relationships/slide" Target="/ppt/slides/slide5.xml" Id="R1696a70e427e43bd" /><Relationship Type="http://schemas.openxmlformats.org/officeDocument/2006/relationships/slide" Target="/ppt/slides/slide6.xml" Id="Rad62f8e40b31455c" /><Relationship Type="http://schemas.openxmlformats.org/officeDocument/2006/relationships/slide" Target="/ppt/slides/slide7.xml" Id="R3fb2f43c182c4b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be56cbd33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d561d14444257" /><Relationship Type="http://schemas.openxmlformats.org/officeDocument/2006/relationships/theme" Target="/ppt/slideMasters/theme/theme1.xml" Id="R3a8e5014b22149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5d561d144442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e9590a857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c4f2f354448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25ca2153d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7d168e9f9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5f0f1c41242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395094d3e47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8eedac644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16 738 339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1 020 514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817 988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9 086 447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10 918 259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