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c61c35547d49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750835e5914003"/>
  </p:sldMasterIdLst>
  <p:sldIdLst>
    <p:sldId xmlns:r="http://schemas.openxmlformats.org/officeDocument/2006/relationships" id="256" r:id="Rc3d81fe429804ea0"/>
    <p:sldId xmlns:r="http://schemas.openxmlformats.org/officeDocument/2006/relationships" id="257" r:id="Re5bb3d62dcf4482e"/>
    <p:sldId xmlns:r="http://schemas.openxmlformats.org/officeDocument/2006/relationships" id="258" r:id="R8962b11718304583"/>
    <p:sldId xmlns:r="http://schemas.openxmlformats.org/officeDocument/2006/relationships" id="259" r:id="R64d4cf5062c74438"/>
    <p:sldId xmlns:r="http://schemas.openxmlformats.org/officeDocument/2006/relationships" id="260" r:id="R077226ffa6824796"/>
    <p:sldId xmlns:r="http://schemas.openxmlformats.org/officeDocument/2006/relationships" id="261" r:id="R206a866fbfe6467a"/>
    <p:sldId xmlns:r="http://schemas.openxmlformats.org/officeDocument/2006/relationships" id="262" r:id="Rcaaefc16472d48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750835e5914003" /><Relationship Type="http://schemas.openxmlformats.org/officeDocument/2006/relationships/slide" Target="/ppt/slides/slide1.xml" Id="Rc3d81fe429804ea0" /><Relationship Type="http://schemas.openxmlformats.org/officeDocument/2006/relationships/slide" Target="/ppt/slides/slide2.xml" Id="Re5bb3d62dcf4482e" /><Relationship Type="http://schemas.openxmlformats.org/officeDocument/2006/relationships/slide" Target="/ppt/slides/slide3.xml" Id="R8962b11718304583" /><Relationship Type="http://schemas.openxmlformats.org/officeDocument/2006/relationships/slide" Target="/ppt/slides/slide4.xml" Id="R64d4cf5062c74438" /><Relationship Type="http://schemas.openxmlformats.org/officeDocument/2006/relationships/slide" Target="/ppt/slides/slide5.xml" Id="R077226ffa6824796" /><Relationship Type="http://schemas.openxmlformats.org/officeDocument/2006/relationships/slide" Target="/ppt/slides/slide6.xml" Id="R206a866fbfe6467a" /><Relationship Type="http://schemas.openxmlformats.org/officeDocument/2006/relationships/slide" Target="/ppt/slides/slide7.xml" Id="Rcaaefc16472d48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78bde8b5914a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4198b6403d4a4e" /><Relationship Type="http://schemas.openxmlformats.org/officeDocument/2006/relationships/theme" Target="/ppt/slideMasters/theme/theme1.xml" Id="R51b0862df3774f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4198b6403d4a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38742fcee4d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1566fa36545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1568cf7f84d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1388e9dae542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4396225334b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a93ad633841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674754bfd45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LANGHØYANE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LANGHØYANE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LANGHØYANE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LANGHØYANE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LANGHØYANE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LANGHØYANE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−130 267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−571 456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17 322 789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31 173 132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LANGHØYANE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SANDLAND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LANGHØYANE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Nøstegaten 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5011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995 012 731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LANGHØYANE AS</a:t>
            </a:r>
          </a:p>
        </p:txBody>
      </p:sp>
    </p:spTree>
  </p:cSld>
  <p:clrMapOvr>
    <a:masterClrMapping xmlns:a="http://schemas.openxmlformats.org/drawingml/2006/main"/>
  </p:clrMapOvr>
</p:sld>
</file>