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4d3f5f3be142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f382e1700140a0"/>
  </p:sldMasterIdLst>
  <p:sldIdLst>
    <p:sldId xmlns:r="http://schemas.openxmlformats.org/officeDocument/2006/relationships" id="256" r:id="Ra1059407f6534247"/>
    <p:sldId xmlns:r="http://schemas.openxmlformats.org/officeDocument/2006/relationships" id="257" r:id="Rc61a30744ca2414f"/>
    <p:sldId xmlns:r="http://schemas.openxmlformats.org/officeDocument/2006/relationships" id="258" r:id="R77b25cf127d5491c"/>
    <p:sldId xmlns:r="http://schemas.openxmlformats.org/officeDocument/2006/relationships" id="259" r:id="Rf1649618c6da42ac"/>
    <p:sldId xmlns:r="http://schemas.openxmlformats.org/officeDocument/2006/relationships" id="260" r:id="R242f6558bfbc40d9"/>
    <p:sldId xmlns:r="http://schemas.openxmlformats.org/officeDocument/2006/relationships" id="261" r:id="R93d54fa32ee54453"/>
    <p:sldId xmlns:r="http://schemas.openxmlformats.org/officeDocument/2006/relationships" id="262" r:id="Rb8995bec754c40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f382e1700140a0" /><Relationship Type="http://schemas.openxmlformats.org/officeDocument/2006/relationships/slide" Target="/ppt/slides/slide1.xml" Id="Ra1059407f6534247" /><Relationship Type="http://schemas.openxmlformats.org/officeDocument/2006/relationships/slide" Target="/ppt/slides/slide2.xml" Id="Rc61a30744ca2414f" /><Relationship Type="http://schemas.openxmlformats.org/officeDocument/2006/relationships/slide" Target="/ppt/slides/slide3.xml" Id="R77b25cf127d5491c" /><Relationship Type="http://schemas.openxmlformats.org/officeDocument/2006/relationships/slide" Target="/ppt/slides/slide4.xml" Id="Rf1649618c6da42ac" /><Relationship Type="http://schemas.openxmlformats.org/officeDocument/2006/relationships/slide" Target="/ppt/slides/slide5.xml" Id="R242f6558bfbc40d9" /><Relationship Type="http://schemas.openxmlformats.org/officeDocument/2006/relationships/slide" Target="/ppt/slides/slide6.xml" Id="R93d54fa32ee54453" /><Relationship Type="http://schemas.openxmlformats.org/officeDocument/2006/relationships/slide" Target="/ppt/slides/slide7.xml" Id="Rb8995bec754c40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63870ea814a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18309c3464fbd" /><Relationship Type="http://schemas.openxmlformats.org/officeDocument/2006/relationships/theme" Target="/ppt/slideMasters/theme/theme1.xml" Id="Rb6bbbf2d9f874c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318309c3464f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2fd7637f042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ebd5f548c49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5a4fd2bbc4e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2e383f7774c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e9c82518544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eca2c41b64e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a3ce7691c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JHL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JHL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554 534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934 033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1 337 084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THOR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994 977 849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