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1c25dffe7a4e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04849a3220410c"/>
  </p:sldMasterIdLst>
  <p:sldIdLst>
    <p:sldId xmlns:r="http://schemas.openxmlformats.org/officeDocument/2006/relationships" id="256" r:id="Ra29f8cf9b377474d"/>
    <p:sldId xmlns:r="http://schemas.openxmlformats.org/officeDocument/2006/relationships" id="257" r:id="R55c8d0c2b6e94902"/>
    <p:sldId xmlns:r="http://schemas.openxmlformats.org/officeDocument/2006/relationships" id="258" r:id="R2e1892a6d93d4156"/>
    <p:sldId xmlns:r="http://schemas.openxmlformats.org/officeDocument/2006/relationships" id="259" r:id="R46c58fe5168b4bd4"/>
    <p:sldId xmlns:r="http://schemas.openxmlformats.org/officeDocument/2006/relationships" id="260" r:id="R648eedacd5fd4638"/>
    <p:sldId xmlns:r="http://schemas.openxmlformats.org/officeDocument/2006/relationships" id="261" r:id="Rdd0a3e618cda45ea"/>
    <p:sldId xmlns:r="http://schemas.openxmlformats.org/officeDocument/2006/relationships" id="262" r:id="R0fe03f764e1842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04849a3220410c" /><Relationship Type="http://schemas.openxmlformats.org/officeDocument/2006/relationships/slide" Target="/ppt/slides/slide1.xml" Id="Ra29f8cf9b377474d" /><Relationship Type="http://schemas.openxmlformats.org/officeDocument/2006/relationships/slide" Target="/ppt/slides/slide2.xml" Id="R55c8d0c2b6e94902" /><Relationship Type="http://schemas.openxmlformats.org/officeDocument/2006/relationships/slide" Target="/ppt/slides/slide3.xml" Id="R2e1892a6d93d4156" /><Relationship Type="http://schemas.openxmlformats.org/officeDocument/2006/relationships/slide" Target="/ppt/slides/slide4.xml" Id="R46c58fe5168b4bd4" /><Relationship Type="http://schemas.openxmlformats.org/officeDocument/2006/relationships/slide" Target="/ppt/slides/slide5.xml" Id="R648eedacd5fd4638" /><Relationship Type="http://schemas.openxmlformats.org/officeDocument/2006/relationships/slide" Target="/ppt/slides/slide6.xml" Id="Rdd0a3e618cda45ea" /><Relationship Type="http://schemas.openxmlformats.org/officeDocument/2006/relationships/slide" Target="/ppt/slides/slide7.xml" Id="R0fe03f764e1842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5f8a77361c41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e81afac0145da" /><Relationship Type="http://schemas.openxmlformats.org/officeDocument/2006/relationships/theme" Target="/ppt/slideMasters/theme/theme1.xml" Id="Re42a86993bd142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4e81afac0145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37ab26c9c4f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db6d6db0446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abda891e142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9d249a06541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145361df041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08c5eed554f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f518fa8b848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SOBBL EIENDOMSMEGLING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SOBBL EIENDOMSMEGLING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SOBBL EIENDOMSMEGLING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SOBBL EIENDOMSMEGLING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SOBBL EIENDOMSMEGLING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SOBBL EIENDOMSMEGLING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5 643 289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−677 334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−658 840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8 799 414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9 119 455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SOBBL EIENDOMSMEGLING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SARPSBORG OG OMEGNS BOLIGBYGGELAG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SOBBL EIENDOMSMEGLING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994 963 821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SOBBL EIENDOMSMEGLING AS</a:t>
            </a:r>
          </a:p>
        </p:txBody>
      </p:sp>
    </p:spTree>
  </p:cSld>
  <p:clrMapOvr>
    <a:masterClrMapping xmlns:a="http://schemas.openxmlformats.org/drawingml/2006/main"/>
  </p:clrMapOvr>
</p:sld>
</file>