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740b7400e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ff5bf75df40d0"/>
  </p:sldMasterIdLst>
  <p:sldIdLst>
    <p:sldId xmlns:r="http://schemas.openxmlformats.org/officeDocument/2006/relationships" id="256" r:id="R29329fc311c142e9"/>
    <p:sldId xmlns:r="http://schemas.openxmlformats.org/officeDocument/2006/relationships" id="257" r:id="R0d52ae0cd6e74aaf"/>
    <p:sldId xmlns:r="http://schemas.openxmlformats.org/officeDocument/2006/relationships" id="258" r:id="R11fd3da9e2d74264"/>
    <p:sldId xmlns:r="http://schemas.openxmlformats.org/officeDocument/2006/relationships" id="259" r:id="R0edd230c363d4628"/>
    <p:sldId xmlns:r="http://schemas.openxmlformats.org/officeDocument/2006/relationships" id="260" r:id="Raa86ff54cdda449f"/>
    <p:sldId xmlns:r="http://schemas.openxmlformats.org/officeDocument/2006/relationships" id="261" r:id="Rd6398e5581854bf4"/>
    <p:sldId xmlns:r="http://schemas.openxmlformats.org/officeDocument/2006/relationships" id="262" r:id="Rd566ac56c7d1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ff5bf75df40d0" /><Relationship Type="http://schemas.openxmlformats.org/officeDocument/2006/relationships/slide" Target="/ppt/slides/slide1.xml" Id="R29329fc311c142e9" /><Relationship Type="http://schemas.openxmlformats.org/officeDocument/2006/relationships/slide" Target="/ppt/slides/slide2.xml" Id="R0d52ae0cd6e74aaf" /><Relationship Type="http://schemas.openxmlformats.org/officeDocument/2006/relationships/slide" Target="/ppt/slides/slide3.xml" Id="R11fd3da9e2d74264" /><Relationship Type="http://schemas.openxmlformats.org/officeDocument/2006/relationships/slide" Target="/ppt/slides/slide4.xml" Id="R0edd230c363d4628" /><Relationship Type="http://schemas.openxmlformats.org/officeDocument/2006/relationships/slide" Target="/ppt/slides/slide5.xml" Id="Raa86ff54cdda449f" /><Relationship Type="http://schemas.openxmlformats.org/officeDocument/2006/relationships/slide" Target="/ppt/slides/slide6.xml" Id="Rd6398e5581854bf4" /><Relationship Type="http://schemas.openxmlformats.org/officeDocument/2006/relationships/slide" Target="/ppt/slides/slide7.xml" Id="Rd566ac56c7d1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7cd415b66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f231cb30a4aa3" /><Relationship Type="http://schemas.openxmlformats.org/officeDocument/2006/relationships/theme" Target="/ppt/slideMasters/theme/theme1.xml" Id="R6bb990beaab1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9f231cb30a4a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894d172d7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e4f30d20548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35b44493c42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b9c6da5c843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248bf8c8e43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0a2f149b449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e28c60feb4f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12 274 185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MARI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2067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INVEST AS</a:t>
            </a:r>
          </a:p>
        </p:txBody>
      </p:sp>
    </p:spTree>
  </p:cSld>
  <p:clrMapOvr>
    <a:masterClrMapping xmlns:a="http://schemas.openxmlformats.org/drawingml/2006/main"/>
  </p:clrMapOvr>
</p:sld>
</file>