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42ea3fcb8448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04407ee1364fa2"/>
  </p:sldMasterIdLst>
  <p:sldIdLst>
    <p:sldId xmlns:r="http://schemas.openxmlformats.org/officeDocument/2006/relationships" id="256" r:id="Raa502b9fa242429d"/>
    <p:sldId xmlns:r="http://schemas.openxmlformats.org/officeDocument/2006/relationships" id="257" r:id="R0dcdb29b230d4871"/>
    <p:sldId xmlns:r="http://schemas.openxmlformats.org/officeDocument/2006/relationships" id="258" r:id="Rf6237b39b70d4265"/>
    <p:sldId xmlns:r="http://schemas.openxmlformats.org/officeDocument/2006/relationships" id="259" r:id="Rd3864ac7bdab4f68"/>
    <p:sldId xmlns:r="http://schemas.openxmlformats.org/officeDocument/2006/relationships" id="260" r:id="Red8baa1b3c564c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4407ee1364fa2" /><Relationship Type="http://schemas.openxmlformats.org/officeDocument/2006/relationships/slide" Target="/ppt/slides/slide1.xml" Id="Raa502b9fa242429d" /><Relationship Type="http://schemas.openxmlformats.org/officeDocument/2006/relationships/slide" Target="/ppt/slides/slide2.xml" Id="R0dcdb29b230d4871" /><Relationship Type="http://schemas.openxmlformats.org/officeDocument/2006/relationships/slide" Target="/ppt/slides/slide3.xml" Id="Rf6237b39b70d4265" /><Relationship Type="http://schemas.openxmlformats.org/officeDocument/2006/relationships/slide" Target="/ppt/slides/slide4.xml" Id="Rd3864ac7bdab4f68" /><Relationship Type="http://schemas.openxmlformats.org/officeDocument/2006/relationships/slide" Target="/ppt/slides/slide5.xml" Id="Red8baa1b3c564c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ecbc724e443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180cf126947bd" /><Relationship Type="http://schemas.openxmlformats.org/officeDocument/2006/relationships/theme" Target="/ppt/slideMasters/theme/theme1.xml" Id="R0be811478dad41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4180cf126947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a9e58dc03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3ceb7c88b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8e08e943e41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3f6a94b1d45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1793146164a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HUGAAS KALKUN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HUGAAS KALKUN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HUGAAS KALKUN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HUGAAS KALKUN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HUGAAS KALKUN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HUGAAS KALKUN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994 894 064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HUGAAS KALKUN AS</a:t>
            </a:r>
          </a:p>
        </p:txBody>
      </p:sp>
    </p:spTree>
  </p:cSld>
  <p:clrMapOvr>
    <a:masterClrMapping xmlns:a="http://schemas.openxmlformats.org/drawingml/2006/main"/>
  </p:clrMapOvr>
</p:sld>
</file>