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8f8969dbc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d4c35ff5549c3"/>
  </p:sldMasterIdLst>
  <p:sldIdLst>
    <p:sldId xmlns:r="http://schemas.openxmlformats.org/officeDocument/2006/relationships" id="256" r:id="R67c8aafebd13454c"/>
    <p:sldId xmlns:r="http://schemas.openxmlformats.org/officeDocument/2006/relationships" id="257" r:id="R04a247d1ff1644e0"/>
    <p:sldId xmlns:r="http://schemas.openxmlformats.org/officeDocument/2006/relationships" id="258" r:id="R13448385497a47a6"/>
    <p:sldId xmlns:r="http://schemas.openxmlformats.org/officeDocument/2006/relationships" id="259" r:id="R843aff70d90440ad"/>
    <p:sldId xmlns:r="http://schemas.openxmlformats.org/officeDocument/2006/relationships" id="260" r:id="Rce033d161eb14de1"/>
    <p:sldId xmlns:r="http://schemas.openxmlformats.org/officeDocument/2006/relationships" id="261" r:id="Re24eea5b569c4fd6"/>
    <p:sldId xmlns:r="http://schemas.openxmlformats.org/officeDocument/2006/relationships" id="262" r:id="R0b34f822ae31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d4c35ff5549c3" /><Relationship Type="http://schemas.openxmlformats.org/officeDocument/2006/relationships/slide" Target="/ppt/slides/slide1.xml" Id="R67c8aafebd13454c" /><Relationship Type="http://schemas.openxmlformats.org/officeDocument/2006/relationships/slide" Target="/ppt/slides/slide2.xml" Id="R04a247d1ff1644e0" /><Relationship Type="http://schemas.openxmlformats.org/officeDocument/2006/relationships/slide" Target="/ppt/slides/slide3.xml" Id="R13448385497a47a6" /><Relationship Type="http://schemas.openxmlformats.org/officeDocument/2006/relationships/slide" Target="/ppt/slides/slide4.xml" Id="R843aff70d90440ad" /><Relationship Type="http://schemas.openxmlformats.org/officeDocument/2006/relationships/slide" Target="/ppt/slides/slide5.xml" Id="Rce033d161eb14de1" /><Relationship Type="http://schemas.openxmlformats.org/officeDocument/2006/relationships/slide" Target="/ppt/slides/slide6.xml" Id="Re24eea5b569c4fd6" /><Relationship Type="http://schemas.openxmlformats.org/officeDocument/2006/relationships/slide" Target="/ppt/slides/slide7.xml" Id="R0b34f822ae31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59e04172c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16624cd294645" /><Relationship Type="http://schemas.openxmlformats.org/officeDocument/2006/relationships/theme" Target="/ppt/slideMasters/theme/theme1.xml" Id="Raf624cc9233b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16624cd29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8c2ca7ba2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319410a8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854fec733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edb375e26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f5be0d2c0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be17a2a5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0cdb9dd04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MYLNA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MYLNA GRUPPEN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−2 128 241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−10 056 522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42 709 858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209 197 554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S&amp;T AKTIV FRITID AS  –  92,2 %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MYLNA GRUPPEN AS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27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994 873 687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