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17dbdb950340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fbec85ff9f453b"/>
  </p:sldMasterIdLst>
  <p:sldIdLst>
    <p:sldId xmlns:r="http://schemas.openxmlformats.org/officeDocument/2006/relationships" id="256" r:id="Rd0ca440887f74007"/>
    <p:sldId xmlns:r="http://schemas.openxmlformats.org/officeDocument/2006/relationships" id="257" r:id="Rdce716894fb54aaf"/>
    <p:sldId xmlns:r="http://schemas.openxmlformats.org/officeDocument/2006/relationships" id="258" r:id="R0b3b9f88f8c64f2d"/>
    <p:sldId xmlns:r="http://schemas.openxmlformats.org/officeDocument/2006/relationships" id="259" r:id="R59c6fac25ead46f7"/>
    <p:sldId xmlns:r="http://schemas.openxmlformats.org/officeDocument/2006/relationships" id="260" r:id="R734b6b26c31e43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fbec85ff9f453b" /><Relationship Type="http://schemas.openxmlformats.org/officeDocument/2006/relationships/slide" Target="/ppt/slides/slide1.xml" Id="Rd0ca440887f74007" /><Relationship Type="http://schemas.openxmlformats.org/officeDocument/2006/relationships/slide" Target="/ppt/slides/slide2.xml" Id="Rdce716894fb54aaf" /><Relationship Type="http://schemas.openxmlformats.org/officeDocument/2006/relationships/slide" Target="/ppt/slides/slide3.xml" Id="R0b3b9f88f8c64f2d" /><Relationship Type="http://schemas.openxmlformats.org/officeDocument/2006/relationships/slide" Target="/ppt/slides/slide4.xml" Id="R59c6fac25ead46f7" /><Relationship Type="http://schemas.openxmlformats.org/officeDocument/2006/relationships/slide" Target="/ppt/slides/slide5.xml" Id="R734b6b26c31e43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e0169c50a440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dc6f56ad848c6" /><Relationship Type="http://schemas.openxmlformats.org/officeDocument/2006/relationships/theme" Target="/ppt/slideMasters/theme/theme1.xml" Id="R507ea8c79873451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8dc6f56ad848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e9a84f907448e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e46f81a854f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f277a866f40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15a567a3543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425f7067d46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DAMI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DAMI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994 871 609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DAMI HOLDING AS</a:t>
            </a:r>
          </a:p>
        </p:txBody>
      </p:sp>
    </p:spTree>
  </p:cSld>
  <p:clrMapOvr>
    <a:masterClrMapping xmlns:a="http://schemas.openxmlformats.org/drawingml/2006/main"/>
  </p:clrMapOvr>
</p:sld>
</file>