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d18d9c281346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25a02d6c524336"/>
  </p:sldMasterIdLst>
  <p:sldIdLst>
    <p:sldId xmlns:r="http://schemas.openxmlformats.org/officeDocument/2006/relationships" id="256" r:id="Rd105609bd2f34468"/>
    <p:sldId xmlns:r="http://schemas.openxmlformats.org/officeDocument/2006/relationships" id="257" r:id="R833609a5d89143f3"/>
    <p:sldId xmlns:r="http://schemas.openxmlformats.org/officeDocument/2006/relationships" id="258" r:id="Rb9c990b9bf90425a"/>
    <p:sldId xmlns:r="http://schemas.openxmlformats.org/officeDocument/2006/relationships" id="259" r:id="R4ea7639c04f34efe"/>
    <p:sldId xmlns:r="http://schemas.openxmlformats.org/officeDocument/2006/relationships" id="260" r:id="R100b0eef06674be8"/>
    <p:sldId xmlns:r="http://schemas.openxmlformats.org/officeDocument/2006/relationships" id="261" r:id="R59668476cd454531"/>
    <p:sldId xmlns:r="http://schemas.openxmlformats.org/officeDocument/2006/relationships" id="262" r:id="Rc83d0250960d43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25a02d6c524336" /><Relationship Type="http://schemas.openxmlformats.org/officeDocument/2006/relationships/slide" Target="/ppt/slides/slide1.xml" Id="Rd105609bd2f34468" /><Relationship Type="http://schemas.openxmlformats.org/officeDocument/2006/relationships/slide" Target="/ppt/slides/slide2.xml" Id="R833609a5d89143f3" /><Relationship Type="http://schemas.openxmlformats.org/officeDocument/2006/relationships/slide" Target="/ppt/slides/slide3.xml" Id="Rb9c990b9bf90425a" /><Relationship Type="http://schemas.openxmlformats.org/officeDocument/2006/relationships/slide" Target="/ppt/slides/slide4.xml" Id="R4ea7639c04f34efe" /><Relationship Type="http://schemas.openxmlformats.org/officeDocument/2006/relationships/slide" Target="/ppt/slides/slide5.xml" Id="R100b0eef06674be8" /><Relationship Type="http://schemas.openxmlformats.org/officeDocument/2006/relationships/slide" Target="/ppt/slides/slide6.xml" Id="R59668476cd454531" /><Relationship Type="http://schemas.openxmlformats.org/officeDocument/2006/relationships/slide" Target="/ppt/slides/slide7.xml" Id="Rc83d0250960d43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06d53e320843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d8af1611445df" /><Relationship Type="http://schemas.openxmlformats.org/officeDocument/2006/relationships/theme" Target="/ppt/slideMasters/theme/theme1.xml" Id="Rdbcc4c3a334b4b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ad8af1611445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0cfc1ffdc40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1dfb75d2043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c13267dde42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27e64b7e341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ceaaca6214e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4c14d786646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81dbfeb484b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MATERIO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MATERIO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7 679 693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LIGÅRD JAN R DROGSET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