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4f8a9e08f64b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1a0acb9323430c"/>
  </p:sldMasterIdLst>
  <p:sldIdLst>
    <p:sldId xmlns:r="http://schemas.openxmlformats.org/officeDocument/2006/relationships" id="256" r:id="R15ae8ab03c934729"/>
    <p:sldId xmlns:r="http://schemas.openxmlformats.org/officeDocument/2006/relationships" id="257" r:id="R82aa913ad2bb4800"/>
    <p:sldId xmlns:r="http://schemas.openxmlformats.org/officeDocument/2006/relationships" id="258" r:id="R0246093dfae6453b"/>
    <p:sldId xmlns:r="http://schemas.openxmlformats.org/officeDocument/2006/relationships" id="259" r:id="R6af50ea4776948b5"/>
    <p:sldId xmlns:r="http://schemas.openxmlformats.org/officeDocument/2006/relationships" id="260" r:id="R3f45b14292094e11"/>
    <p:sldId xmlns:r="http://schemas.openxmlformats.org/officeDocument/2006/relationships" id="261" r:id="Rc2c8c36ee02e43d6"/>
    <p:sldId xmlns:r="http://schemas.openxmlformats.org/officeDocument/2006/relationships" id="262" r:id="Ra88df9e807a844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1a0acb9323430c" /><Relationship Type="http://schemas.openxmlformats.org/officeDocument/2006/relationships/slide" Target="/ppt/slides/slide1.xml" Id="R15ae8ab03c934729" /><Relationship Type="http://schemas.openxmlformats.org/officeDocument/2006/relationships/slide" Target="/ppt/slides/slide2.xml" Id="R82aa913ad2bb4800" /><Relationship Type="http://schemas.openxmlformats.org/officeDocument/2006/relationships/slide" Target="/ppt/slides/slide3.xml" Id="R0246093dfae6453b" /><Relationship Type="http://schemas.openxmlformats.org/officeDocument/2006/relationships/slide" Target="/ppt/slides/slide4.xml" Id="R6af50ea4776948b5" /><Relationship Type="http://schemas.openxmlformats.org/officeDocument/2006/relationships/slide" Target="/ppt/slides/slide5.xml" Id="R3f45b14292094e11" /><Relationship Type="http://schemas.openxmlformats.org/officeDocument/2006/relationships/slide" Target="/ppt/slides/slide6.xml" Id="Rc2c8c36ee02e43d6" /><Relationship Type="http://schemas.openxmlformats.org/officeDocument/2006/relationships/slide" Target="/ppt/slides/slide7.xml" Id="Ra88df9e807a844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5aa6d4fc0a4e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0a902dc872499d" /><Relationship Type="http://schemas.openxmlformats.org/officeDocument/2006/relationships/theme" Target="/ppt/slideMasters/theme/theme1.xml" Id="Rd07fc6d0d63b4e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0a902dc87249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c034754f984f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e338a914f54e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4c3db6718e49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49e7e6fefe45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349b53999048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0797eb819940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ce8509de3049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ALM FORVALTNING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 FORVALTNING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1 473 000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655 918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12 647 124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52 925 308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59 667 736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 ØIVIND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LARS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 KJELL ARNE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 Deviks vei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994 779 621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