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458b4ddc4a43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d696020ae54721"/>
  </p:sldMasterIdLst>
  <p:sldIdLst>
    <p:sldId xmlns:r="http://schemas.openxmlformats.org/officeDocument/2006/relationships" id="256" r:id="Rf56173046ca44e9f"/>
    <p:sldId xmlns:r="http://schemas.openxmlformats.org/officeDocument/2006/relationships" id="257" r:id="Rfc6fe824cfd3459a"/>
    <p:sldId xmlns:r="http://schemas.openxmlformats.org/officeDocument/2006/relationships" id="258" r:id="R8ac6d8d407034d99"/>
    <p:sldId xmlns:r="http://schemas.openxmlformats.org/officeDocument/2006/relationships" id="259" r:id="Rfb48108f943e4579"/>
    <p:sldId xmlns:r="http://schemas.openxmlformats.org/officeDocument/2006/relationships" id="260" r:id="R58908f2a5a064d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d696020ae54721" /><Relationship Type="http://schemas.openxmlformats.org/officeDocument/2006/relationships/slide" Target="/ppt/slides/slide1.xml" Id="Rf56173046ca44e9f" /><Relationship Type="http://schemas.openxmlformats.org/officeDocument/2006/relationships/slide" Target="/ppt/slides/slide2.xml" Id="Rfc6fe824cfd3459a" /><Relationship Type="http://schemas.openxmlformats.org/officeDocument/2006/relationships/slide" Target="/ppt/slides/slide3.xml" Id="R8ac6d8d407034d99" /><Relationship Type="http://schemas.openxmlformats.org/officeDocument/2006/relationships/slide" Target="/ppt/slides/slide4.xml" Id="Rfb48108f943e4579" /><Relationship Type="http://schemas.openxmlformats.org/officeDocument/2006/relationships/slide" Target="/ppt/slides/slide5.xml" Id="R58908f2a5a064d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0f4fd62be04e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9feb541e245d5" /><Relationship Type="http://schemas.openxmlformats.org/officeDocument/2006/relationships/theme" Target="/ppt/slideMasters/theme/theme1.xml" Id="R37b09df11c9042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89feb541e245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f1084ede34e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af00db65146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d7a4d891143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ac3fe5e9f4b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3c2dea4cb48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OBELIX KOMMUNIKASJON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OBELIX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OBELIX KOMMUNIKASJON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OBELIX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OBELIX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OBELIX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994 753 045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OBELIX KOMMUNIKASJON AS</a:t>
            </a:r>
          </a:p>
        </p:txBody>
      </p:sp>
    </p:spTree>
  </p:cSld>
  <p:clrMapOvr>
    <a:masterClrMapping xmlns:a="http://schemas.openxmlformats.org/drawingml/2006/main"/>
  </p:clrMapOvr>
</p:sld>
</file>