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f2349fe6841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d7b70a6804f4e"/>
  </p:sldMasterIdLst>
  <p:sldIdLst>
    <p:sldId xmlns:r="http://schemas.openxmlformats.org/officeDocument/2006/relationships" id="256" r:id="R90e2107eea3e49c5"/>
    <p:sldId xmlns:r="http://schemas.openxmlformats.org/officeDocument/2006/relationships" id="257" r:id="R9754de137c664b5c"/>
    <p:sldId xmlns:r="http://schemas.openxmlformats.org/officeDocument/2006/relationships" id="258" r:id="R1ccad427fd54493a"/>
    <p:sldId xmlns:r="http://schemas.openxmlformats.org/officeDocument/2006/relationships" id="259" r:id="R6fb83257225c49f9"/>
    <p:sldId xmlns:r="http://schemas.openxmlformats.org/officeDocument/2006/relationships" id="260" r:id="R5f9f0f32ae204b9a"/>
    <p:sldId xmlns:r="http://schemas.openxmlformats.org/officeDocument/2006/relationships" id="261" r:id="Race7b44f1a5c47c5"/>
    <p:sldId xmlns:r="http://schemas.openxmlformats.org/officeDocument/2006/relationships" id="262" r:id="R2517d2bfb3f54e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d7b70a6804f4e" /><Relationship Type="http://schemas.openxmlformats.org/officeDocument/2006/relationships/slide" Target="/ppt/slides/slide1.xml" Id="R90e2107eea3e49c5" /><Relationship Type="http://schemas.openxmlformats.org/officeDocument/2006/relationships/slide" Target="/ppt/slides/slide2.xml" Id="R9754de137c664b5c" /><Relationship Type="http://schemas.openxmlformats.org/officeDocument/2006/relationships/slide" Target="/ppt/slides/slide3.xml" Id="R1ccad427fd54493a" /><Relationship Type="http://schemas.openxmlformats.org/officeDocument/2006/relationships/slide" Target="/ppt/slides/slide4.xml" Id="R6fb83257225c49f9" /><Relationship Type="http://schemas.openxmlformats.org/officeDocument/2006/relationships/slide" Target="/ppt/slides/slide5.xml" Id="R5f9f0f32ae204b9a" /><Relationship Type="http://schemas.openxmlformats.org/officeDocument/2006/relationships/slide" Target="/ppt/slides/slide6.xml" Id="Race7b44f1a5c47c5" /><Relationship Type="http://schemas.openxmlformats.org/officeDocument/2006/relationships/slide" Target="/ppt/slides/slide7.xml" Id="R2517d2bfb3f54e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a7627142b43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ecc690af14662" /><Relationship Type="http://schemas.openxmlformats.org/officeDocument/2006/relationships/theme" Target="/ppt/slideMasters/theme/theme1.xml" Id="R5c48558788d44b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ecc690af146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18c5528146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012899118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507d8ee6a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6d5be0fdb45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01b3ff0894c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f513989b94b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6337037ae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BALCON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−125 584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4 063 932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5 378 416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DIALOG ASSISTANCE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62 27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post@balcon.no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www.balcon.no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994 668 552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