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7a5ea6e3c8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b0589628dc4f4c"/>
  </p:sldMasterIdLst>
  <p:sldIdLst>
    <p:sldId xmlns:r="http://schemas.openxmlformats.org/officeDocument/2006/relationships" id="256" r:id="R8ab623a1bff34ca2"/>
    <p:sldId xmlns:r="http://schemas.openxmlformats.org/officeDocument/2006/relationships" id="257" r:id="R4b440dcee8974640"/>
    <p:sldId xmlns:r="http://schemas.openxmlformats.org/officeDocument/2006/relationships" id="258" r:id="R5fad0e813d8b4fa5"/>
    <p:sldId xmlns:r="http://schemas.openxmlformats.org/officeDocument/2006/relationships" id="259" r:id="Rf6d31746ef754a4c"/>
    <p:sldId xmlns:r="http://schemas.openxmlformats.org/officeDocument/2006/relationships" id="260" r:id="R3ef883f267c343f8"/>
    <p:sldId xmlns:r="http://schemas.openxmlformats.org/officeDocument/2006/relationships" id="261" r:id="R423d2d168d904d95"/>
    <p:sldId xmlns:r="http://schemas.openxmlformats.org/officeDocument/2006/relationships" id="262" r:id="R3a1a09e0c189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0589628dc4f4c" /><Relationship Type="http://schemas.openxmlformats.org/officeDocument/2006/relationships/slide" Target="/ppt/slides/slide1.xml" Id="R8ab623a1bff34ca2" /><Relationship Type="http://schemas.openxmlformats.org/officeDocument/2006/relationships/slide" Target="/ppt/slides/slide2.xml" Id="R4b440dcee8974640" /><Relationship Type="http://schemas.openxmlformats.org/officeDocument/2006/relationships/slide" Target="/ppt/slides/slide3.xml" Id="R5fad0e813d8b4fa5" /><Relationship Type="http://schemas.openxmlformats.org/officeDocument/2006/relationships/slide" Target="/ppt/slides/slide4.xml" Id="Rf6d31746ef754a4c" /><Relationship Type="http://schemas.openxmlformats.org/officeDocument/2006/relationships/slide" Target="/ppt/slides/slide5.xml" Id="R3ef883f267c343f8" /><Relationship Type="http://schemas.openxmlformats.org/officeDocument/2006/relationships/slide" Target="/ppt/slides/slide6.xml" Id="R423d2d168d904d95" /><Relationship Type="http://schemas.openxmlformats.org/officeDocument/2006/relationships/slide" Target="/ppt/slides/slide7.xml" Id="R3a1a09e0c189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9dc6a7398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bec4b2f3f42bb" /><Relationship Type="http://schemas.openxmlformats.org/officeDocument/2006/relationships/theme" Target="/ppt/slideMasters/theme/theme1.xml" Id="Rc1741b5cf7eb4f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bec4b2f3f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f296722f6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afca3aa54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b5ca9f715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ce75f9898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b5a14050a44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6070d5ad5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5b0509e24d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BLAASENBORG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BLAASENBORG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6 800 242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20 169 352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23 441 008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WISTH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Virtus Advokat AS, Falkenborgvegen 35C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994 656 813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BLAASENBORG HOLDING AS</a:t>
            </a:r>
          </a:p>
        </p:txBody>
      </p:sp>
    </p:spTree>
  </p:cSld>
  <p:clrMapOvr>
    <a:masterClrMapping xmlns:a="http://schemas.openxmlformats.org/drawingml/2006/main"/>
  </p:clrMapOvr>
</p:sld>
</file>