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617da9f4a14e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8b5ecfbbb0474c"/>
  </p:sldMasterIdLst>
  <p:sldIdLst>
    <p:sldId xmlns:r="http://schemas.openxmlformats.org/officeDocument/2006/relationships" id="256" r:id="R70199fc88b9840e1"/>
    <p:sldId xmlns:r="http://schemas.openxmlformats.org/officeDocument/2006/relationships" id="257" r:id="R926fb23c8c514f51"/>
    <p:sldId xmlns:r="http://schemas.openxmlformats.org/officeDocument/2006/relationships" id="258" r:id="R4c916fed739e4c39"/>
    <p:sldId xmlns:r="http://schemas.openxmlformats.org/officeDocument/2006/relationships" id="259" r:id="R0109b26c8a7f4129"/>
    <p:sldId xmlns:r="http://schemas.openxmlformats.org/officeDocument/2006/relationships" id="260" r:id="Rfac6e6bb98c14140"/>
    <p:sldId xmlns:r="http://schemas.openxmlformats.org/officeDocument/2006/relationships" id="261" r:id="R840d2244e99543d8"/>
    <p:sldId xmlns:r="http://schemas.openxmlformats.org/officeDocument/2006/relationships" id="262" r:id="R333b009dd1a549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8b5ecfbbb0474c" /><Relationship Type="http://schemas.openxmlformats.org/officeDocument/2006/relationships/slide" Target="/ppt/slides/slide1.xml" Id="R70199fc88b9840e1" /><Relationship Type="http://schemas.openxmlformats.org/officeDocument/2006/relationships/slide" Target="/ppt/slides/slide2.xml" Id="R926fb23c8c514f51" /><Relationship Type="http://schemas.openxmlformats.org/officeDocument/2006/relationships/slide" Target="/ppt/slides/slide3.xml" Id="R4c916fed739e4c39" /><Relationship Type="http://schemas.openxmlformats.org/officeDocument/2006/relationships/slide" Target="/ppt/slides/slide4.xml" Id="R0109b26c8a7f4129" /><Relationship Type="http://schemas.openxmlformats.org/officeDocument/2006/relationships/slide" Target="/ppt/slides/slide5.xml" Id="Rfac6e6bb98c14140" /><Relationship Type="http://schemas.openxmlformats.org/officeDocument/2006/relationships/slide" Target="/ppt/slides/slide6.xml" Id="R840d2244e99543d8" /><Relationship Type="http://schemas.openxmlformats.org/officeDocument/2006/relationships/slide" Target="/ppt/slides/slide7.xml" Id="R333b009dd1a549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47a2155dff46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ef3bb1efc428a" /><Relationship Type="http://schemas.openxmlformats.org/officeDocument/2006/relationships/theme" Target="/ppt/slideMasters/theme/theme1.xml" Id="R22667ea705264f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5ef3bb1efc42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4851b498d4a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19a9332aa4d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4457dc8214a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ea04400904d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a2747a9bc4d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fce1c5d2b47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d836f51b14a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LINWI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LINWI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−373 176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1 930 718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18 981 286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19 039 429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WIGGEN HEIDI MERETHE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Heidi WIggen, Conrad Hemsens vei 10D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994 640 607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