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36a48c44ed42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58ffbb831f4693"/>
  </p:sldMasterIdLst>
  <p:sldIdLst>
    <p:sldId xmlns:r="http://schemas.openxmlformats.org/officeDocument/2006/relationships" id="256" r:id="R2d707e1b1e1a4498"/>
    <p:sldId xmlns:r="http://schemas.openxmlformats.org/officeDocument/2006/relationships" id="257" r:id="Rebc1d536eddf4a9b"/>
    <p:sldId xmlns:r="http://schemas.openxmlformats.org/officeDocument/2006/relationships" id="258" r:id="Rb5aabe1aadc54237"/>
    <p:sldId xmlns:r="http://schemas.openxmlformats.org/officeDocument/2006/relationships" id="259" r:id="Rbc2e92e55aa141cf"/>
    <p:sldId xmlns:r="http://schemas.openxmlformats.org/officeDocument/2006/relationships" id="260" r:id="R9bc81d74400546ae"/>
    <p:sldId xmlns:r="http://schemas.openxmlformats.org/officeDocument/2006/relationships" id="261" r:id="Rb18a64b871cc4b3c"/>
    <p:sldId xmlns:r="http://schemas.openxmlformats.org/officeDocument/2006/relationships" id="262" r:id="Rf4f4da42233d4f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8ffbb831f4693" /><Relationship Type="http://schemas.openxmlformats.org/officeDocument/2006/relationships/slide" Target="/ppt/slides/slide1.xml" Id="R2d707e1b1e1a4498" /><Relationship Type="http://schemas.openxmlformats.org/officeDocument/2006/relationships/slide" Target="/ppt/slides/slide2.xml" Id="Rebc1d536eddf4a9b" /><Relationship Type="http://schemas.openxmlformats.org/officeDocument/2006/relationships/slide" Target="/ppt/slides/slide3.xml" Id="Rb5aabe1aadc54237" /><Relationship Type="http://schemas.openxmlformats.org/officeDocument/2006/relationships/slide" Target="/ppt/slides/slide4.xml" Id="Rbc2e92e55aa141cf" /><Relationship Type="http://schemas.openxmlformats.org/officeDocument/2006/relationships/slide" Target="/ppt/slides/slide5.xml" Id="R9bc81d74400546ae" /><Relationship Type="http://schemas.openxmlformats.org/officeDocument/2006/relationships/slide" Target="/ppt/slides/slide6.xml" Id="Rb18a64b871cc4b3c" /><Relationship Type="http://schemas.openxmlformats.org/officeDocument/2006/relationships/slide" Target="/ppt/slides/slide7.xml" Id="Rf4f4da42233d4f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7ecb14f0246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26cfc097545f8" /><Relationship Type="http://schemas.openxmlformats.org/officeDocument/2006/relationships/theme" Target="/ppt/slideMasters/theme/theme1.xml" Id="R56daf257b9974b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b26cfc097545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23b5a92204c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acdcf06d847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c3ebf1b3147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9d354d5ae46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2c3b73f0f46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79467abf049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d5dc08abd48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PRØSCH &amp; TØSTIE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PRØSCH &amp; TØSTIE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PRØSCH &amp; TØSTIE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PRØSCH &amp; TØSTIE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PRØSCH &amp; TØSTIE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PRØSCH &amp; TØSTIE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10 901 985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10 937 822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PRØSCH &amp; TØSTIE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TØSTIE ERIK  –  88,2 %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TØSTIE ERIK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 INVESTMENTS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PRØSCH &amp; TØSTIE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12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994 627 821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PRØSCH &amp; TØSTIE AS</a:t>
            </a:r>
          </a:p>
        </p:txBody>
      </p:sp>
    </p:spTree>
  </p:cSld>
  <p:clrMapOvr>
    <a:masterClrMapping xmlns:a="http://schemas.openxmlformats.org/drawingml/2006/main"/>
  </p:clrMapOvr>
</p:sld>
</file>