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ee1c17e8e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3371a38814a9f"/>
  </p:sldMasterIdLst>
  <p:sldIdLst>
    <p:sldId xmlns:r="http://schemas.openxmlformats.org/officeDocument/2006/relationships" id="256" r:id="R6f51156c61a34f05"/>
    <p:sldId xmlns:r="http://schemas.openxmlformats.org/officeDocument/2006/relationships" id="257" r:id="R33e3599aa7bb45d3"/>
    <p:sldId xmlns:r="http://schemas.openxmlformats.org/officeDocument/2006/relationships" id="258" r:id="R4f5f4f5e230a43e7"/>
    <p:sldId xmlns:r="http://schemas.openxmlformats.org/officeDocument/2006/relationships" id="259" r:id="R5b1e13890eb041e8"/>
    <p:sldId xmlns:r="http://schemas.openxmlformats.org/officeDocument/2006/relationships" id="260" r:id="Rd2483ce3c10a4af1"/>
    <p:sldId xmlns:r="http://schemas.openxmlformats.org/officeDocument/2006/relationships" id="261" r:id="R41588a1e51ae4a5c"/>
    <p:sldId xmlns:r="http://schemas.openxmlformats.org/officeDocument/2006/relationships" id="262" r:id="R33497f52c4b7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3371a38814a9f" /><Relationship Type="http://schemas.openxmlformats.org/officeDocument/2006/relationships/slide" Target="/ppt/slides/slide1.xml" Id="R6f51156c61a34f05" /><Relationship Type="http://schemas.openxmlformats.org/officeDocument/2006/relationships/slide" Target="/ppt/slides/slide2.xml" Id="R33e3599aa7bb45d3" /><Relationship Type="http://schemas.openxmlformats.org/officeDocument/2006/relationships/slide" Target="/ppt/slides/slide3.xml" Id="R4f5f4f5e230a43e7" /><Relationship Type="http://schemas.openxmlformats.org/officeDocument/2006/relationships/slide" Target="/ppt/slides/slide4.xml" Id="R5b1e13890eb041e8" /><Relationship Type="http://schemas.openxmlformats.org/officeDocument/2006/relationships/slide" Target="/ppt/slides/slide5.xml" Id="Rd2483ce3c10a4af1" /><Relationship Type="http://schemas.openxmlformats.org/officeDocument/2006/relationships/slide" Target="/ppt/slides/slide6.xml" Id="R41588a1e51ae4a5c" /><Relationship Type="http://schemas.openxmlformats.org/officeDocument/2006/relationships/slide" Target="/ppt/slides/slide7.xml" Id="R33497f52c4b7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584cb84324d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125b5a6f4461" /><Relationship Type="http://schemas.openxmlformats.org/officeDocument/2006/relationships/theme" Target="/ppt/slideMasters/theme/theme1.xml" Id="Ra19af0678ade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5125b5a6f44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1e1f5156a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cea51f58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b46376d0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fc4b9df03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2ed596a2c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1f9aacd2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56d5a6eb340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REVISJON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10 791 232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5 870 681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LILLEBAKK TROND DØRUM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ARILD WULFF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