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b5c7dc25de4d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9446cd3860413e"/>
  </p:sldMasterIdLst>
  <p:sldIdLst>
    <p:sldId xmlns:r="http://schemas.openxmlformats.org/officeDocument/2006/relationships" id="256" r:id="R53c3231233454b8c"/>
    <p:sldId xmlns:r="http://schemas.openxmlformats.org/officeDocument/2006/relationships" id="257" r:id="Rc1da4dead3714b8c"/>
    <p:sldId xmlns:r="http://schemas.openxmlformats.org/officeDocument/2006/relationships" id="258" r:id="R73c48e451ddb4fc2"/>
    <p:sldId xmlns:r="http://schemas.openxmlformats.org/officeDocument/2006/relationships" id="259" r:id="R49e1a0125c6a4ae7"/>
    <p:sldId xmlns:r="http://schemas.openxmlformats.org/officeDocument/2006/relationships" id="260" r:id="R1497aafa27c44e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9446cd3860413e" /><Relationship Type="http://schemas.openxmlformats.org/officeDocument/2006/relationships/slide" Target="/ppt/slides/slide1.xml" Id="R53c3231233454b8c" /><Relationship Type="http://schemas.openxmlformats.org/officeDocument/2006/relationships/slide" Target="/ppt/slides/slide2.xml" Id="Rc1da4dead3714b8c" /><Relationship Type="http://schemas.openxmlformats.org/officeDocument/2006/relationships/slide" Target="/ppt/slides/slide3.xml" Id="R73c48e451ddb4fc2" /><Relationship Type="http://schemas.openxmlformats.org/officeDocument/2006/relationships/slide" Target="/ppt/slides/slide4.xml" Id="R49e1a0125c6a4ae7" /><Relationship Type="http://schemas.openxmlformats.org/officeDocument/2006/relationships/slide" Target="/ppt/slides/slide5.xml" Id="R1497aafa27c44e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082c685f9e4c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e2ba9380644e9" /><Relationship Type="http://schemas.openxmlformats.org/officeDocument/2006/relationships/theme" Target="/ppt/slideMasters/theme/theme1.xml" Id="R5237a40990d445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6e2ba9380644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24fcf462745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a09bd047a46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171502d1c41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b8f98d8c742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cc8deece449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BERGEMOVEIEN 45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BERGEMOVEIEN 45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BERGEMOVEIEN 45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BERGEMOVEIEN 45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BERGEMOVEIEN 45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BERGEMOVEIEN 45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994 600 575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BERGEMOVEIEN 45 AS</a:t>
            </a:r>
          </a:p>
        </p:txBody>
      </p:sp>
    </p:spTree>
  </p:cSld>
  <p:clrMapOvr>
    <a:masterClrMapping xmlns:a="http://schemas.openxmlformats.org/drawingml/2006/main"/>
  </p:clrMapOvr>
</p:sld>
</file>