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ed06e011fc54c8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5db9be67d154ce8"/>
  </p:sldMasterIdLst>
  <p:sldIdLst>
    <p:sldId xmlns:r="http://schemas.openxmlformats.org/officeDocument/2006/relationships" id="256" r:id="R35678fa5e9754b69"/>
    <p:sldId xmlns:r="http://schemas.openxmlformats.org/officeDocument/2006/relationships" id="257" r:id="Rf85735ebbb8b45db"/>
    <p:sldId xmlns:r="http://schemas.openxmlformats.org/officeDocument/2006/relationships" id="258" r:id="Rc7539789c1674dd3"/>
    <p:sldId xmlns:r="http://schemas.openxmlformats.org/officeDocument/2006/relationships" id="259" r:id="R19c77cbda27f425d"/>
    <p:sldId xmlns:r="http://schemas.openxmlformats.org/officeDocument/2006/relationships" id="260" r:id="R2dd8fa166f074b50"/>
    <p:sldId xmlns:r="http://schemas.openxmlformats.org/officeDocument/2006/relationships" id="261" r:id="Rd38d2d0a7eb84c48"/>
    <p:sldId xmlns:r="http://schemas.openxmlformats.org/officeDocument/2006/relationships" id="262" r:id="R85cb279546104b8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db9be67d154ce8" /><Relationship Type="http://schemas.openxmlformats.org/officeDocument/2006/relationships/slide" Target="/ppt/slides/slide1.xml" Id="R35678fa5e9754b69" /><Relationship Type="http://schemas.openxmlformats.org/officeDocument/2006/relationships/slide" Target="/ppt/slides/slide2.xml" Id="Rf85735ebbb8b45db" /><Relationship Type="http://schemas.openxmlformats.org/officeDocument/2006/relationships/slide" Target="/ppt/slides/slide3.xml" Id="Rc7539789c1674dd3" /><Relationship Type="http://schemas.openxmlformats.org/officeDocument/2006/relationships/slide" Target="/ppt/slides/slide4.xml" Id="R19c77cbda27f425d" /><Relationship Type="http://schemas.openxmlformats.org/officeDocument/2006/relationships/slide" Target="/ppt/slides/slide5.xml" Id="R2dd8fa166f074b50" /><Relationship Type="http://schemas.openxmlformats.org/officeDocument/2006/relationships/slide" Target="/ppt/slides/slide6.xml" Id="Rd38d2d0a7eb84c48" /><Relationship Type="http://schemas.openxmlformats.org/officeDocument/2006/relationships/slide" Target="/ppt/slides/slide7.xml" Id="R85cb279546104b8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b0455bf4c5448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c8c55c341d43c7" /><Relationship Type="http://schemas.openxmlformats.org/officeDocument/2006/relationships/theme" Target="/ppt/slideMasters/theme/theme1.xml" Id="R824077224f7a454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7c8c55c341d43c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1ffc20a4ae4b0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dd45976135433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0a43515b99419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3afa3922024c4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60fb865124447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f0d7dae05b481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5501a9bcac474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FLAGET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FLAGET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FLAGET AS ble etablert [år] og holder til i Hokksund.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FLAGET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FLAGET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FLAGET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254 901 012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4 974 027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5 371 597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27 805 683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134 990 829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FLAGET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FLAGET GRUPPEN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FLAGET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Industriveien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3300 Hokksund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post@flagetas.no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www.flagetas.no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994 496 166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FLAGET AS</a:t>
            </a:r>
          </a:p>
        </p:txBody>
      </p:sp>
    </p:spTree>
  </p:cSld>
  <p:clrMapOvr>
    <a:masterClrMapping xmlns:a="http://schemas.openxmlformats.org/drawingml/2006/main"/>
  </p:clrMapOvr>
</p:sld>
</file>