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ef1bdac2549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219f0fa6064497"/>
  </p:sldMasterIdLst>
  <p:sldIdLst>
    <p:sldId xmlns:r="http://schemas.openxmlformats.org/officeDocument/2006/relationships" id="256" r:id="R3a70f291cdec4133"/>
    <p:sldId xmlns:r="http://schemas.openxmlformats.org/officeDocument/2006/relationships" id="257" r:id="R2e2fd06489d74962"/>
    <p:sldId xmlns:r="http://schemas.openxmlformats.org/officeDocument/2006/relationships" id="258" r:id="Raa80d2d692854bfb"/>
    <p:sldId xmlns:r="http://schemas.openxmlformats.org/officeDocument/2006/relationships" id="259" r:id="R96ba1aaf0c7b4d00"/>
    <p:sldId xmlns:r="http://schemas.openxmlformats.org/officeDocument/2006/relationships" id="260" r:id="R0382883502194dfa"/>
    <p:sldId xmlns:r="http://schemas.openxmlformats.org/officeDocument/2006/relationships" id="261" r:id="Rb1d5dc31d5ae4d10"/>
    <p:sldId xmlns:r="http://schemas.openxmlformats.org/officeDocument/2006/relationships" id="262" r:id="R1160e00b42b742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219f0fa6064497" /><Relationship Type="http://schemas.openxmlformats.org/officeDocument/2006/relationships/slide" Target="/ppt/slides/slide1.xml" Id="R3a70f291cdec4133" /><Relationship Type="http://schemas.openxmlformats.org/officeDocument/2006/relationships/slide" Target="/ppt/slides/slide2.xml" Id="R2e2fd06489d74962" /><Relationship Type="http://schemas.openxmlformats.org/officeDocument/2006/relationships/slide" Target="/ppt/slides/slide3.xml" Id="Raa80d2d692854bfb" /><Relationship Type="http://schemas.openxmlformats.org/officeDocument/2006/relationships/slide" Target="/ppt/slides/slide4.xml" Id="R96ba1aaf0c7b4d00" /><Relationship Type="http://schemas.openxmlformats.org/officeDocument/2006/relationships/slide" Target="/ppt/slides/slide5.xml" Id="R0382883502194dfa" /><Relationship Type="http://schemas.openxmlformats.org/officeDocument/2006/relationships/slide" Target="/ppt/slides/slide6.xml" Id="Rb1d5dc31d5ae4d10" /><Relationship Type="http://schemas.openxmlformats.org/officeDocument/2006/relationships/slide" Target="/ppt/slides/slide7.xml" Id="R1160e00b42b742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21d1dcf3d4c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2bef3260c428a" /><Relationship Type="http://schemas.openxmlformats.org/officeDocument/2006/relationships/theme" Target="/ppt/slideMasters/theme/theme1.xml" Id="R6c1ac4490e2f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02bef3260c42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befe28cef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3388c973041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da0c9b78d42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fe34c67f644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ef8df23f643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168ac66fd44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93b92ea8f41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FABRIKKGATEN 12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12 NÆRING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190 053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7 555 580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8 023 038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BETA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994 464 337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