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a4e2fdd7b4a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d3eca699b54489"/>
  </p:sldMasterIdLst>
  <p:sldIdLst>
    <p:sldId xmlns:r="http://schemas.openxmlformats.org/officeDocument/2006/relationships" id="256" r:id="R39428826333247a1"/>
    <p:sldId xmlns:r="http://schemas.openxmlformats.org/officeDocument/2006/relationships" id="257" r:id="Rafec475fc7e5414a"/>
    <p:sldId xmlns:r="http://schemas.openxmlformats.org/officeDocument/2006/relationships" id="258" r:id="Ra03967cea6234418"/>
    <p:sldId xmlns:r="http://schemas.openxmlformats.org/officeDocument/2006/relationships" id="259" r:id="Ref7f5a387b5d4a27"/>
    <p:sldId xmlns:r="http://schemas.openxmlformats.org/officeDocument/2006/relationships" id="260" r:id="R25a1e6d6dedc4d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3eca699b54489" /><Relationship Type="http://schemas.openxmlformats.org/officeDocument/2006/relationships/slide" Target="/ppt/slides/slide1.xml" Id="R39428826333247a1" /><Relationship Type="http://schemas.openxmlformats.org/officeDocument/2006/relationships/slide" Target="/ppt/slides/slide2.xml" Id="Rafec475fc7e5414a" /><Relationship Type="http://schemas.openxmlformats.org/officeDocument/2006/relationships/slide" Target="/ppt/slides/slide3.xml" Id="Ra03967cea6234418" /><Relationship Type="http://schemas.openxmlformats.org/officeDocument/2006/relationships/slide" Target="/ppt/slides/slide4.xml" Id="Ref7f5a387b5d4a27" /><Relationship Type="http://schemas.openxmlformats.org/officeDocument/2006/relationships/slide" Target="/ppt/slides/slide5.xml" Id="R25a1e6d6dedc4d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8acac0f2249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7678c01734f04" /><Relationship Type="http://schemas.openxmlformats.org/officeDocument/2006/relationships/theme" Target="/ppt/slideMasters/theme/theme1.xml" Id="Reecfa8d4a7df4f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77678c01734f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42fe6ba664e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a5efd9db34a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4e9fbc4d940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d3f91b16941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eae66bec94b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994 464 264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ECOM AS</a:t>
            </a:r>
          </a:p>
        </p:txBody>
      </p:sp>
    </p:spTree>
  </p:cSld>
  <p:clrMapOvr>
    <a:masterClrMapping xmlns:a="http://schemas.openxmlformats.org/drawingml/2006/main"/>
  </p:clrMapOvr>
</p:sld>
</file>